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 Neue" panose="020B0604020202020204" charset="0"/>
      <p:regular r:id="rId8"/>
      <p:bold r:id="rId9"/>
      <p:italic r:id="rId10"/>
      <p:boldItalic r:id="rId11"/>
    </p:embeddedFont>
    <p:embeddedFont>
      <p:font typeface="Merriweather" panose="00000500000000000000" pitchFamily="2" charset="0"/>
      <p:regular r:id="rId12"/>
      <p:bold r:id="rId13"/>
      <p:italic r:id="rId14"/>
      <p:boldItalic r:id="rId15"/>
    </p:embeddedFont>
    <p:embeddedFont>
      <p:font typeface="Merriweather Sans Light" pitchFamily="2" charset="0"/>
      <p:regular r:id="rId16"/>
      <p:bold r:id="rId17"/>
      <p:italic r:id="rId18"/>
      <p:boldItalic r:id="rId19"/>
    </p:embeddedFont>
    <p:embeddedFont>
      <p:font typeface="Red Hat Display" panose="020B0604020202020204" charset="0"/>
      <p:regular r:id="rId20"/>
      <p:bold r:id="rId21"/>
      <p:italic r:id="rId22"/>
      <p:boldItalic r:id="rId23"/>
    </p:embeddedFont>
    <p:embeddedFont>
      <p:font typeface="Red Hat Text" panose="020B060402020202020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729EA1"/>
    <a:srgbClr val="A3CECD"/>
    <a:srgbClr val="254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2E8B3-9081-4961-B89A-31F700F9CD37}" v="20" dt="2023-09-15T10:40:34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9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9" Type="http://schemas.openxmlformats.org/officeDocument/2006/relationships/tableStyles" Target="tableStyles.xml"/><Relationship Id="rId21" Type="http://schemas.openxmlformats.org/officeDocument/2006/relationships/font" Target="fonts/font18.fntdata"/><Relationship Id="rId34" Type="http://schemas.openxmlformats.org/officeDocument/2006/relationships/font" Target="fonts/font31.fntdata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font" Target="fonts/font26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font" Target="fonts/font29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36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font" Target="fonts/font28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font" Target="fonts/font27.fntdata"/><Relationship Id="rId35" Type="http://schemas.openxmlformats.org/officeDocument/2006/relationships/font" Target="fonts/font32.fntdata"/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33" Type="http://schemas.openxmlformats.org/officeDocument/2006/relationships/font" Target="fonts/font30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Deleuran" userId="d2bea931-f95c-4cdb-9257-c5fdbd7f5189" providerId="ADAL" clId="{6E82E8B3-9081-4961-B89A-31F700F9CD37}"/>
    <pc:docChg chg="undo custSel modSld">
      <pc:chgData name="Patricia Deleuran" userId="d2bea931-f95c-4cdb-9257-c5fdbd7f5189" providerId="ADAL" clId="{6E82E8B3-9081-4961-B89A-31F700F9CD37}" dt="2023-11-07T10:24:32.651" v="212" actId="20577"/>
      <pc:docMkLst>
        <pc:docMk/>
      </pc:docMkLst>
      <pc:sldChg chg="addSp delSp modSp mod">
        <pc:chgData name="Patricia Deleuran" userId="d2bea931-f95c-4cdb-9257-c5fdbd7f5189" providerId="ADAL" clId="{6E82E8B3-9081-4961-B89A-31F700F9CD37}" dt="2023-11-07T10:24:32.651" v="212" actId="20577"/>
        <pc:sldMkLst>
          <pc:docMk/>
          <pc:sldMk cId="0" sldId="256"/>
        </pc:sldMkLst>
        <pc:spChg chg="add 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2" creationId="{EAF3ACA0-7BFD-BC75-2A59-9002D2A76B10}"/>
          </ac:spMkLst>
        </pc:spChg>
        <pc:spChg chg="add 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3" creationId="{0F5A8647-1D12-9771-F20E-D1F12F39ACD2}"/>
          </ac:spMkLst>
        </pc:spChg>
        <pc:spChg chg="add 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4" creationId="{6BEDFEF1-D14A-E3B7-1588-EA5A3E5E76B4}"/>
          </ac:spMkLst>
        </pc:spChg>
        <pc:spChg chg="add 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5" creationId="{5E6972FF-3083-7199-F8EA-458D97AE165B}"/>
          </ac:spMkLst>
        </pc:spChg>
        <pc:spChg chg="add 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6" creationId="{50918AE5-EF78-27EE-F639-90BCDA09B8F5}"/>
          </ac:spMkLst>
        </pc:spChg>
        <pc:spChg chg="add 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7" creationId="{A1E1090C-1701-5B0A-392D-513502B5C895}"/>
          </ac:spMkLst>
        </pc:spChg>
        <pc:spChg chg="add del mod">
          <ac:chgData name="Patricia Deleuran" userId="d2bea931-f95c-4cdb-9257-c5fdbd7f5189" providerId="ADAL" clId="{6E82E8B3-9081-4961-B89A-31F700F9CD37}" dt="2023-09-15T10:38:42.034" v="155" actId="478"/>
          <ac:spMkLst>
            <pc:docMk/>
            <pc:sldMk cId="0" sldId="256"/>
            <ac:spMk id="8" creationId="{6232BD01-4088-211B-CFB5-E3AADCE25753}"/>
          </ac:spMkLst>
        </pc:spChg>
        <pc:spChg chg="add 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9" creationId="{A552EE9C-C2E1-DE97-E91C-73DD9393CF82}"/>
          </ac:spMkLst>
        </pc:spChg>
        <pc:spChg chg="add del mod">
          <ac:chgData name="Patricia Deleuran" userId="d2bea931-f95c-4cdb-9257-c5fdbd7f5189" providerId="ADAL" clId="{6E82E8B3-9081-4961-B89A-31F700F9CD37}" dt="2023-09-15T09:27:33.307" v="117" actId="478"/>
          <ac:spMkLst>
            <pc:docMk/>
            <pc:sldMk cId="0" sldId="256"/>
            <ac:spMk id="9" creationId="{BF1E2E1C-15FA-97AE-B52D-306EB7011AA9}"/>
          </ac:spMkLst>
        </pc:spChg>
        <pc:spChg chg="add del mod">
          <ac:chgData name="Patricia Deleuran" userId="d2bea931-f95c-4cdb-9257-c5fdbd7f5189" providerId="ADAL" clId="{6E82E8B3-9081-4961-B89A-31F700F9CD37}" dt="2023-09-15T09:27:45.974" v="120" actId="478"/>
          <ac:spMkLst>
            <pc:docMk/>
            <pc:sldMk cId="0" sldId="256"/>
            <ac:spMk id="10" creationId="{AC9BA086-0B43-DBF4-840C-5C927A42AC97}"/>
          </ac:spMkLst>
        </pc:spChg>
        <pc:spChg chg="add 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10" creationId="{B551627D-929C-3BA8-ACFA-8B865B5279E3}"/>
          </ac:spMkLst>
        </pc:spChg>
        <pc:spChg chg="add del mod">
          <ac:chgData name="Patricia Deleuran" userId="d2bea931-f95c-4cdb-9257-c5fdbd7f5189" providerId="ADAL" clId="{6E82E8B3-9081-4961-B89A-31F700F9CD37}" dt="2023-09-15T10:38:39.078" v="153" actId="478"/>
          <ac:spMkLst>
            <pc:docMk/>
            <pc:sldMk cId="0" sldId="256"/>
            <ac:spMk id="11" creationId="{DD196681-EB9E-A6DA-DCBC-DF5994E8BF33}"/>
          </ac:spMkLst>
        </pc:spChg>
        <pc:spChg chg="add del mod">
          <ac:chgData name="Patricia Deleuran" userId="d2bea931-f95c-4cdb-9257-c5fdbd7f5189" providerId="ADAL" clId="{6E82E8B3-9081-4961-B89A-31F700F9CD37}" dt="2023-09-15T10:38:40.189" v="154" actId="478"/>
          <ac:spMkLst>
            <pc:docMk/>
            <pc:sldMk cId="0" sldId="256"/>
            <ac:spMk id="12" creationId="{4470932F-D83F-34D7-C61C-E3C1E4272697}"/>
          </ac:spMkLst>
        </pc:spChg>
        <pc:spChg chg="add del mod">
          <ac:chgData name="Patricia Deleuran" userId="d2bea931-f95c-4cdb-9257-c5fdbd7f5189" providerId="ADAL" clId="{6E82E8B3-9081-4961-B89A-31F700F9CD37}" dt="2023-09-15T10:38:36.744" v="152" actId="478"/>
          <ac:spMkLst>
            <pc:docMk/>
            <pc:sldMk cId="0" sldId="256"/>
            <ac:spMk id="13" creationId="{FEF1BC04-D3DE-A977-7B37-143CCBF17547}"/>
          </ac:spMkLst>
        </pc:spChg>
        <pc:spChg chg="add del mod">
          <ac:chgData name="Patricia Deleuran" userId="d2bea931-f95c-4cdb-9257-c5fdbd7f5189" providerId="ADAL" clId="{6E82E8B3-9081-4961-B89A-31F700F9CD37}" dt="2023-09-15T10:38:35.689" v="151" actId="478"/>
          <ac:spMkLst>
            <pc:docMk/>
            <pc:sldMk cId="0" sldId="256"/>
            <ac:spMk id="14" creationId="{830278B3-BA88-3612-9B01-B12A6A605D0F}"/>
          </ac:spMkLst>
        </pc:spChg>
        <pc:spChg chg="add del mod">
          <ac:chgData name="Patricia Deleuran" userId="d2bea931-f95c-4cdb-9257-c5fdbd7f5189" providerId="ADAL" clId="{6E82E8B3-9081-4961-B89A-31F700F9CD37}" dt="2023-09-15T10:38:06.350" v="145" actId="478"/>
          <ac:spMkLst>
            <pc:docMk/>
            <pc:sldMk cId="0" sldId="256"/>
            <ac:spMk id="15" creationId="{405EEBF4-1EB1-C17A-01F0-09F0CCB4CA94}"/>
          </ac:spMkLst>
        </pc:spChg>
        <pc:spChg chg="add 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16" creationId="{686027B0-C4ED-BED2-9A7F-9A0F5BECF2CD}"/>
          </ac:spMkLst>
        </pc:spChg>
        <pc:spChg chg="add 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17" creationId="{45C2A785-6BC7-BF1C-B192-AD09069984CA}"/>
          </ac:spMkLst>
        </pc:spChg>
        <pc:spChg chg="add 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18" creationId="{829F54AA-13BD-9A48-DC08-DF019F0230A0}"/>
          </ac:spMkLst>
        </pc:spChg>
        <pc:spChg chg="add 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19" creationId="{CD0224AA-C0C7-E961-BD46-AE89BB765989}"/>
          </ac:spMkLst>
        </pc:spChg>
        <pc:spChg chg="add 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20" creationId="{FF4B1F17-60F9-C7E5-10BB-ABC1D191340C}"/>
          </ac:spMkLst>
        </pc:spChg>
        <pc:spChg chg="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200" creationId="{00000000-0000-0000-0000-000000000000}"/>
          </ac:spMkLst>
        </pc:spChg>
        <pc:spChg chg="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201" creationId="{00000000-0000-0000-0000-000000000000}"/>
          </ac:spMkLst>
        </pc:spChg>
        <pc:spChg chg="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202" creationId="{00000000-0000-0000-0000-000000000000}"/>
          </ac:spMkLst>
        </pc:spChg>
        <pc:spChg chg="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203" creationId="{00000000-0000-0000-0000-000000000000}"/>
          </ac:spMkLst>
        </pc:spChg>
        <pc:spChg chg="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204" creationId="{00000000-0000-0000-0000-000000000000}"/>
          </ac:spMkLst>
        </pc:spChg>
        <pc:spChg chg="mod">
          <ac:chgData name="Patricia Deleuran" userId="d2bea931-f95c-4cdb-9257-c5fdbd7f5189" providerId="ADAL" clId="{6E82E8B3-9081-4961-B89A-31F700F9CD37}" dt="2023-11-07T08:28:44.473" v="196" actId="14100"/>
          <ac:spMkLst>
            <pc:docMk/>
            <pc:sldMk cId="0" sldId="256"/>
            <ac:spMk id="205" creationId="{00000000-0000-0000-0000-000000000000}"/>
          </ac:spMkLst>
        </pc:spChg>
        <pc:spChg chg="mod">
          <ac:chgData name="Patricia Deleuran" userId="d2bea931-f95c-4cdb-9257-c5fdbd7f5189" providerId="ADAL" clId="{6E82E8B3-9081-4961-B89A-31F700F9CD37}" dt="2023-11-07T10:24:32.651" v="212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Patricia Deleuran" userId="d2bea931-f95c-4cdb-9257-c5fdbd7f5189" providerId="ADAL" clId="{6E82E8B3-9081-4961-B89A-31F700F9CD37}" dt="2023-09-15T09:20:28.935" v="108" actId="1076"/>
          <ac:spMkLst>
            <pc:docMk/>
            <pc:sldMk cId="0" sldId="256"/>
            <ac:spMk id="210" creationId="{00000000-0000-0000-0000-000000000000}"/>
          </ac:spMkLst>
        </pc:spChg>
        <pc:picChg chg="mod">
          <ac:chgData name="Patricia Deleuran" userId="d2bea931-f95c-4cdb-9257-c5fdbd7f5189" providerId="ADAL" clId="{6E82E8B3-9081-4961-B89A-31F700F9CD37}" dt="2023-11-07T08:28:44.473" v="196" actId="14100"/>
          <ac:picMkLst>
            <pc:docMk/>
            <pc:sldMk cId="0" sldId="256"/>
            <ac:picMk id="206" creationId="{00000000-0000-0000-0000-000000000000}"/>
          </ac:picMkLst>
        </pc:picChg>
        <pc:picChg chg="mod">
          <ac:chgData name="Patricia Deleuran" userId="d2bea931-f95c-4cdb-9257-c5fdbd7f5189" providerId="ADAL" clId="{6E82E8B3-9081-4961-B89A-31F700F9CD37}" dt="2023-09-15T09:20:23.830" v="107" actId="1076"/>
          <ac:picMkLst>
            <pc:docMk/>
            <pc:sldMk cId="0" sldId="256"/>
            <ac:picMk id="21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7a8fe8d3a_0_1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6" name="Google Shape;196;g277a8fe8d3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>
            <a:spLocks noGrp="1"/>
          </p:cNvSpPr>
          <p:nvPr>
            <p:ph type="pic" idx="2"/>
          </p:nvPr>
        </p:nvSpPr>
        <p:spPr>
          <a:xfrm>
            <a:off x="-500062" y="-2071687"/>
            <a:ext cx="10144200" cy="81153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4">
  <p:cSld name="Indhold fuld bredde lys baggrund_3">
    <p:bg>
      <p:bgPr>
        <a:solidFill>
          <a:srgbClr val="E7ECE7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2 1">
  <p:cSld name="Indhold fuld bredde lys baggrund 2">
    <p:bg>
      <p:bgPr>
        <a:solidFill>
          <a:srgbClr val="E7ECE7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7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6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6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ndhold fuld bredde lys baggrund">
  <p:cSld name="2_Indhold fuld bredde lys baggrund">
    <p:bg>
      <p:bgPr>
        <a:solidFill>
          <a:srgbClr val="E7ECE7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1055771" y="1327903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388144" y="375047"/>
            <a:ext cx="270000" cy="4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000" y="4770362"/>
            <a:ext cx="798962" cy="10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5">
  <p:cSld name="Indhold fuld bredde lys baggrund_4">
    <p:bg>
      <p:bgPr>
        <a:solidFill>
          <a:srgbClr val="E7ECE7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6">
  <p:cSld name="Indhold fuld bredde lys baggrund_5">
    <p:bg>
      <p:bgPr>
        <a:solidFill>
          <a:srgbClr val="E7ECE7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slide m hvidt logo 2">
  <p:cSld name="1_Titelslide m hvidt logo_2">
    <p:bg>
      <p:bgPr>
        <a:solidFill>
          <a:schemeClr val="accent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88144" y="1051025"/>
            <a:ext cx="3727800" cy="17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ed Hat Display"/>
              <a:buNone/>
              <a:defRPr sz="3500" b="0" i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88144" y="4717534"/>
            <a:ext cx="1064400" cy="144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7">
  <p:cSld name="Indhold fuld bredde lys baggrund_6">
    <p:bg>
      <p:bgPr>
        <a:solidFill>
          <a:srgbClr val="E7ECE7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1055771" y="1327903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Red Hat Display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52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2 2">
  <p:cSld name="1_Indhold fuld bredde lys baggrund_1">
    <p:bg>
      <p:bgPr>
        <a:solidFill>
          <a:srgbClr val="E7ECE7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1055771" y="1327903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4 1">
  <p:cSld name="Indhold fuld bredde lys baggrund_3_2">
    <p:bg>
      <p:bgPr>
        <a:solidFill>
          <a:srgbClr val="E7ECE7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2"/>
          </p:nvPr>
        </p:nvSpPr>
        <p:spPr>
          <a:xfrm>
            <a:off x="388144" y="375047"/>
            <a:ext cx="270000" cy="4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2 1 1">
  <p:cSld name="Indhold fuld bredde lys baggrund_1_2">
    <p:bg>
      <p:bgPr>
        <a:solidFill>
          <a:srgbClr val="E7ECE7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slide m hvidt logo 1">
  <p:cSld name="1_Titelslide m hvidt logo_3">
    <p:bg>
      <p:bgPr>
        <a:solidFill>
          <a:schemeClr val="accent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1"/>
          <p:cNvSpPr txBox="1">
            <a:spLocks noGrp="1"/>
          </p:cNvSpPr>
          <p:nvPr>
            <p:ph type="ctrTitle"/>
          </p:nvPr>
        </p:nvSpPr>
        <p:spPr>
          <a:xfrm>
            <a:off x="388144" y="1051025"/>
            <a:ext cx="3727800" cy="17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ed Hat Display"/>
              <a:buNone/>
              <a:defRPr sz="3500" b="0" i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388144" y="4717534"/>
            <a:ext cx="1064400" cy="144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slide m hvidt logo 3">
  <p:cSld name="1_Titelslide m hvidt logo_4">
    <p:bg>
      <p:bgPr>
        <a:solidFill>
          <a:schemeClr val="accent6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2"/>
          <p:cNvSpPr txBox="1">
            <a:spLocks noGrp="1"/>
          </p:cNvSpPr>
          <p:nvPr>
            <p:ph type="ctrTitle"/>
          </p:nvPr>
        </p:nvSpPr>
        <p:spPr>
          <a:xfrm>
            <a:off x="388144" y="1051025"/>
            <a:ext cx="3727800" cy="17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ed Hat Display"/>
              <a:buNone/>
              <a:defRPr sz="3500" b="0" i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388144" y="4717534"/>
            <a:ext cx="1064400" cy="144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dhold fuld bredde lys baggrund">
  <p:cSld name="1_Indhold fuld bredde lys baggrund_2">
    <p:bg>
      <p:bgPr>
        <a:solidFill>
          <a:srgbClr val="E7ECE7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1055771" y="1327903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2 3">
  <p:cSld name="1_Indhold fuld bredde lys baggrund_3">
    <p:bg>
      <p:bgPr>
        <a:solidFill>
          <a:srgbClr val="E7ECE7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1055771" y="1327903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2 3 1">
  <p:cSld name="Indhold fuld bredde lys baggrund_1_1">
    <p:bg>
      <p:bgPr>
        <a:solidFill>
          <a:srgbClr val="E7ECE7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4 2">
  <p:cSld name="Indhold fuld bredde lys baggrund_5_1">
    <p:bg>
      <p:bgPr>
        <a:solidFill>
          <a:srgbClr val="E7ECE7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2"/>
          </p:nvPr>
        </p:nvSpPr>
        <p:spPr>
          <a:xfrm>
            <a:off x="388144" y="375047"/>
            <a:ext cx="270000" cy="4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8">
  <p:cSld name="Indhold fuld bredde lys baggrund_7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ndhold fuld bredde lys baggrund 1">
  <p:cSld name="2_Indhold fuld bredde lys baggrund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2"/>
          </p:nvPr>
        </p:nvSpPr>
        <p:spPr>
          <a:xfrm>
            <a:off x="388144" y="375047"/>
            <a:ext cx="270000" cy="4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4" name="Google Shape;12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000" y="4770362"/>
            <a:ext cx="798962" cy="10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4 3">
  <p:cSld name="Indhold fuld bredde lys baggrund_3_3">
    <p:bg>
      <p:bgPr>
        <a:solidFill>
          <a:srgbClr val="E7ECE7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2"/>
          </p:nvPr>
        </p:nvSpPr>
        <p:spPr>
          <a:xfrm>
            <a:off x="388144" y="375047"/>
            <a:ext cx="270000" cy="4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å Blå Blå">
  <p:cSld name="Blå Blå Blå">
    <p:bg>
      <p:bgPr>
        <a:solidFill>
          <a:srgbClr val="00215A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0"/>
          <p:cNvPicPr preferRelativeResize="0"/>
          <p:nvPr/>
        </p:nvPicPr>
        <p:blipFill rotWithShape="1">
          <a:blip r:embed="rId2">
            <a:alphaModFix/>
          </a:blip>
          <a:srcRect l="10950" t="10845" r="48432" b="61229"/>
          <a:stretch/>
        </p:blipFill>
        <p:spPr>
          <a:xfrm>
            <a:off x="1" y="1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628650" y="601836"/>
            <a:ext cx="78867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erriweather"/>
              <a:buNone/>
              <a:defRPr sz="3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1"/>
          </p:nvPr>
        </p:nvSpPr>
        <p:spPr>
          <a:xfrm>
            <a:off x="628650" y="1614488"/>
            <a:ext cx="5665200" cy="2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">
  <p:cSld name="Indhold fuld bredde lys baggrund">
    <p:bg>
      <p:bgPr>
        <a:solidFill>
          <a:srgbClr val="E7ECE7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388144" y="375047"/>
            <a:ext cx="270000" cy="4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 slide">
  <p:cSld name="Tomt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øjre billede">
  <p:cSld name="Højre bille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/>
          <p:nvPr/>
        </p:nvSpPr>
        <p:spPr>
          <a:xfrm>
            <a:off x="0" y="0"/>
            <a:ext cx="4927500" cy="5143500"/>
          </a:xfrm>
          <a:prstGeom prst="rect">
            <a:avLst/>
          </a:prstGeom>
          <a:solidFill>
            <a:srgbClr val="F2F2F2">
              <a:alpha val="8392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2"/>
          <p:cNvSpPr txBox="1">
            <a:spLocks noGrp="1"/>
          </p:cNvSpPr>
          <p:nvPr>
            <p:ph type="title"/>
          </p:nvPr>
        </p:nvSpPr>
        <p:spPr>
          <a:xfrm>
            <a:off x="628650" y="601836"/>
            <a:ext cx="40479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5A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body" idx="1"/>
          </p:nvPr>
        </p:nvSpPr>
        <p:spPr>
          <a:xfrm>
            <a:off x="628650" y="1438689"/>
            <a:ext cx="4047900" cy="30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9" name="Google Shape;13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27402" y="0"/>
            <a:ext cx="4216599" cy="40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2"/>
          <p:cNvSpPr txBox="1"/>
          <p:nvPr/>
        </p:nvSpPr>
        <p:spPr>
          <a:xfrm>
            <a:off x="7041626" y="4800157"/>
            <a:ext cx="17688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da" sz="700" b="0" i="0" u="none" strike="noStrike" cap="none">
                <a:solidFill>
                  <a:srgbClr val="00215A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Danmarks stærkeste lokalbank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nstre 1">
  <p:cSld name="Venstre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374251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3"/>
          <p:cNvSpPr/>
          <p:nvPr/>
        </p:nvSpPr>
        <p:spPr>
          <a:xfrm>
            <a:off x="3738563" y="0"/>
            <a:ext cx="5405400" cy="3593400"/>
          </a:xfrm>
          <a:prstGeom prst="rect">
            <a:avLst/>
          </a:prstGeom>
          <a:solidFill>
            <a:srgbClr val="F2F2F2">
              <a:alpha val="8392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3"/>
          <p:cNvSpPr txBox="1"/>
          <p:nvPr/>
        </p:nvSpPr>
        <p:spPr>
          <a:xfrm>
            <a:off x="7041626" y="4800157"/>
            <a:ext cx="17688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da" sz="700" b="0" i="0" u="none" strike="noStrike" cap="none">
                <a:solidFill>
                  <a:srgbClr val="00215A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Danmarks stærkeste lokalbank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3"/>
          <p:cNvSpPr/>
          <p:nvPr/>
        </p:nvSpPr>
        <p:spPr>
          <a:xfrm>
            <a:off x="2062166" y="415529"/>
            <a:ext cx="4263300" cy="4312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900" dist="114300" dir="2700000" algn="tl" rotWithShape="0">
              <a:srgbClr val="000000">
                <a:alpha val="2196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6288913" y="906030"/>
            <a:ext cx="2327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5A"/>
              </a:buClr>
              <a:buSzPts val="2400"/>
              <a:buFont typeface="Merriweather"/>
              <a:buNone/>
              <a:defRPr sz="2400">
                <a:solidFill>
                  <a:srgbClr val="00215A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body" idx="1"/>
          </p:nvPr>
        </p:nvSpPr>
        <p:spPr>
          <a:xfrm>
            <a:off x="2386736" y="910342"/>
            <a:ext cx="3790200" cy="2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215A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215A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215A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215A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215A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0">
  <p:cSld name="TITLE_1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 txBox="1">
            <a:spLocks noGrp="1"/>
          </p:cNvSpPr>
          <p:nvPr>
            <p:ph type="body" idx="1"/>
          </p:nvPr>
        </p:nvSpPr>
        <p:spPr>
          <a:xfrm>
            <a:off x="450503" y="4447448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-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-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-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-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body" idx="2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 sz="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 txBox="1">
            <a:spLocks noGrp="1"/>
          </p:cNvSpPr>
          <p:nvPr>
            <p:ph type="body" idx="1"/>
          </p:nvPr>
        </p:nvSpPr>
        <p:spPr>
          <a:xfrm>
            <a:off x="450503" y="4447448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-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-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-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-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body" idx="2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 sz="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5">
  <p:cSld name="TITLE_16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>
            <a:spLocks noGrp="1"/>
          </p:cNvSpPr>
          <p:nvPr>
            <p:ph type="body" idx="1"/>
          </p:nvPr>
        </p:nvSpPr>
        <p:spPr>
          <a:xfrm>
            <a:off x="450503" y="4447448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body" idx="2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6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1">
  <p:cSld name="TITLE_AND_BODY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>
            <a:spLocks noGrp="1"/>
          </p:cNvSpPr>
          <p:nvPr>
            <p:ph type="pic" idx="2"/>
          </p:nvPr>
        </p:nvSpPr>
        <p:spPr>
          <a:xfrm>
            <a:off x="-500062" y="-2071687"/>
            <a:ext cx="10144200" cy="81153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37"/>
          <p:cNvSpPr txBox="1">
            <a:spLocks noGrp="1"/>
          </p:cNvSpPr>
          <p:nvPr>
            <p:ph type="sldNum" idx="12"/>
          </p:nvPr>
        </p:nvSpPr>
        <p:spPr>
          <a:xfrm>
            <a:off x="4500563" y="4905374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2 2 1">
  <p:cSld name="Indhold fuld bredde lys baggrund_13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pic>
        <p:nvPicPr>
          <p:cNvPr id="169" name="Google Shape;16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000" y="4718556"/>
            <a:ext cx="1065282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8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79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66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6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66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6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9">
  <p:cSld name="Indhold fuld bredde lys baggrund_14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pic>
        <p:nvPicPr>
          <p:cNvPr id="174" name="Google Shape;17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000" y="4718556"/>
            <a:ext cx="1065282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9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7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6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6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9 1">
  <p:cSld name="Indhold fuld bredde lys baggrund_8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0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0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pic>
        <p:nvPicPr>
          <p:cNvPr id="179" name="Google Shape;17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000" y="4718556"/>
            <a:ext cx="1065282" cy="14466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0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7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6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6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slide m hvidt logo">
  <p:cSld name="1_Titelslide m hvidt log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388144" y="1051025"/>
            <a:ext cx="3727800" cy="17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ed Hat Display"/>
              <a:buNone/>
              <a:defRPr sz="3500" b="0" i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8144" y="4717534"/>
            <a:ext cx="1064400" cy="144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17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1"/>
          <p:cNvSpPr txBox="1">
            <a:spLocks noGrp="1"/>
          </p:cNvSpPr>
          <p:nvPr>
            <p:ph type="body" idx="1"/>
          </p:nvPr>
        </p:nvSpPr>
        <p:spPr>
          <a:xfrm>
            <a:off x="450503" y="4447448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1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1"/>
          <p:cNvSpPr txBox="1">
            <a:spLocks noGrp="1"/>
          </p:cNvSpPr>
          <p:nvPr>
            <p:ph type="body" idx="2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1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2">
  <p:cSld name="TITLE_AND_BODY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>
            <a:spLocks noGrp="1"/>
          </p:cNvSpPr>
          <p:nvPr>
            <p:ph type="pic" idx="2"/>
          </p:nvPr>
        </p:nvSpPr>
        <p:spPr>
          <a:xfrm>
            <a:off x="-500062" y="-2071687"/>
            <a:ext cx="10144200" cy="8115300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42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4 4">
  <p:cSld name="Indhold fuld bredde lys baggrund_3_4">
    <p:bg>
      <p:bgPr>
        <a:solidFill>
          <a:srgbClr val="E7ECE7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3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body" idx="2"/>
          </p:nvPr>
        </p:nvSpPr>
        <p:spPr>
          <a:xfrm>
            <a:off x="388144" y="375047"/>
            <a:ext cx="270000" cy="4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-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2">
  <p:cSld name="Indhold fuld bredde lys baggrund_1">
    <p:bg>
      <p:bgPr>
        <a:solidFill>
          <a:srgbClr val="E7ECE7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1">
  <p:cSld name="Indhold fuld bredde lys baggrund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757052" y="1327904"/>
            <a:ext cx="80001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7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6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6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87000" y="451881"/>
            <a:ext cx="837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000" y="4718556"/>
            <a:ext cx="1065282" cy="144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2565888" y="4943475"/>
            <a:ext cx="45354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1 1">
  <p:cSld name="Indhold fuld bredde lys baggrund 1_1">
    <p:bg>
      <p:bgPr>
        <a:solidFill>
          <a:srgbClr val="4E433A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757052" y="1327904"/>
            <a:ext cx="80001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7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6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6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87000" y="451881"/>
            <a:ext cx="837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387000" y="4675166"/>
            <a:ext cx="1064400" cy="144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fuld bredde lys baggrund 3">
  <p:cSld name="Indhold fuld bredde lys baggrund_2">
    <p:bg>
      <p:bgPr>
        <a:solidFill>
          <a:srgbClr val="E7ECE7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1055771" y="1327904"/>
            <a:ext cx="7701300" cy="29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-"/>
              <a:defRPr>
                <a:solidFill>
                  <a:schemeClr val="accent6"/>
                </a:solidFill>
              </a:defRPr>
            </a:lvl1pPr>
            <a:lvl2pPr marL="91440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-"/>
              <a:defRPr>
                <a:solidFill>
                  <a:schemeClr val="accent6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-"/>
              <a:defRPr>
                <a:solidFill>
                  <a:schemeClr val="accent6"/>
                </a:solidFill>
              </a:defRPr>
            </a:lvl3pPr>
            <a:lvl4pPr marL="182880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4pPr>
            <a:lvl5pPr marL="228600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Char char="-"/>
              <a:defRPr>
                <a:solidFill>
                  <a:schemeClr val="accent6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387000" y="616369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CE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000" y="375047"/>
            <a:ext cx="83700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Red Hat Display"/>
              <a:buNone/>
              <a:defRPr sz="2100" b="1" i="0" u="none" strike="noStrike" cap="none">
                <a:solidFill>
                  <a:schemeClr val="accent6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000" y="1089661"/>
            <a:ext cx="8370000" cy="3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-"/>
              <a:defRPr sz="11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-"/>
              <a:defRPr sz="9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-"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-"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 flipH="1">
            <a:off x="7543800" y="4674225"/>
            <a:ext cx="12132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hyperlink" Target="mailto:support@valified.com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4" descr="EBSqsNTseHtWsjA_l9uYefoW2iCB_PPc4MOyYBISJOdGwsyPVx2BFvDTEchMPjuEPSy_eWzzBu877uJ0CvEL4jRdwAnj7YiXU5mmzGEhb9yuvG5F2KiBcUQhpNh_xeFDsLPnocSPK0wEXMuUtAKIYejQkWTMe14HIkNRg3wVJjeq7l9I5ZV8DwzC6F4f.png"/>
          <p:cNvPicPr preferRelativeResize="0"/>
          <p:nvPr/>
        </p:nvPicPr>
        <p:blipFill rotWithShape="1">
          <a:blip r:embed="rId3">
            <a:alphaModFix/>
          </a:blip>
          <a:srcRect l="445" r="445"/>
          <a:stretch/>
        </p:blipFill>
        <p:spPr>
          <a:xfrm>
            <a:off x="7964766" y="4828888"/>
            <a:ext cx="699391" cy="9691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4"/>
          <p:cNvSpPr/>
          <p:nvPr/>
        </p:nvSpPr>
        <p:spPr>
          <a:xfrm>
            <a:off x="26565" y="2706323"/>
            <a:ext cx="916200" cy="349500"/>
          </a:xfrm>
          <a:prstGeom prst="roundRect">
            <a:avLst>
              <a:gd name="adj" fmla="val 16667"/>
            </a:avLst>
          </a:prstGeom>
          <a:solidFill>
            <a:srgbClr val="729EA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Opret jer på platform</a:t>
            </a:r>
            <a:endParaRPr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 Medium"/>
            </a:endParaRPr>
          </a:p>
        </p:txBody>
      </p:sp>
      <p:sp>
        <p:nvSpPr>
          <p:cNvPr id="201" name="Google Shape;201;p44"/>
          <p:cNvSpPr/>
          <p:nvPr/>
        </p:nvSpPr>
        <p:spPr>
          <a:xfrm>
            <a:off x="2450557" y="2628258"/>
            <a:ext cx="959100" cy="517800"/>
          </a:xfrm>
          <a:prstGeom prst="roundRect">
            <a:avLst>
              <a:gd name="adj" fmla="val 16667"/>
            </a:avLst>
          </a:prstGeom>
          <a:solidFill>
            <a:srgbClr val="729EA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Svar på DRC branche- indikatorer </a:t>
            </a:r>
            <a:endParaRPr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 Medium"/>
            </a:endParaRPr>
          </a:p>
        </p:txBody>
      </p:sp>
      <p:sp>
        <p:nvSpPr>
          <p:cNvPr id="202" name="Google Shape;202;p44"/>
          <p:cNvSpPr/>
          <p:nvPr/>
        </p:nvSpPr>
        <p:spPr>
          <a:xfrm>
            <a:off x="3706470" y="2210016"/>
            <a:ext cx="1216159" cy="1349400"/>
          </a:xfrm>
          <a:prstGeom prst="roundRect">
            <a:avLst>
              <a:gd name="adj" fmla="val 16667"/>
            </a:avLst>
          </a:prstGeom>
          <a:solidFill>
            <a:srgbClr val="729EA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Drøft væsentlighedsvur-dering* og jeres data i direktion og bestyrelse.</a:t>
            </a:r>
            <a:endParaRPr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 Juster evt. strategi og sæt mål </a:t>
            </a:r>
            <a:endParaRPr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 Medium"/>
            </a:endParaRPr>
          </a:p>
        </p:txBody>
      </p:sp>
      <p:sp>
        <p:nvSpPr>
          <p:cNvPr id="203" name="Google Shape;203;p44"/>
          <p:cNvSpPr/>
          <p:nvPr/>
        </p:nvSpPr>
        <p:spPr>
          <a:xfrm>
            <a:off x="5219442" y="2214276"/>
            <a:ext cx="990000" cy="1345139"/>
          </a:xfrm>
          <a:prstGeom prst="roundRect">
            <a:avLst>
              <a:gd name="adj" fmla="val 16667"/>
            </a:avLst>
          </a:prstGeom>
          <a:solidFill>
            <a:srgbClr val="729EA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Opret en DRC bæredygtig-</a:t>
            </a:r>
            <a:endParaRPr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hedsrapport og indsæt link til fil med  udfyldte branche- indikatorer </a:t>
            </a:r>
            <a:endParaRPr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 Medium"/>
            </a:endParaRPr>
          </a:p>
        </p:txBody>
      </p:sp>
      <p:sp>
        <p:nvSpPr>
          <p:cNvPr id="204" name="Google Shape;204;p44"/>
          <p:cNvSpPr/>
          <p:nvPr/>
        </p:nvSpPr>
        <p:spPr>
          <a:xfrm>
            <a:off x="6508864" y="2209246"/>
            <a:ext cx="1144200" cy="1345138"/>
          </a:xfrm>
          <a:prstGeom prst="roundRect">
            <a:avLst>
              <a:gd name="adj" fmla="val 16667"/>
            </a:avLst>
          </a:prstGeom>
          <a:solidFill>
            <a:srgbClr val="729EA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Beskriv jeres arbejde med bæredygtig-</a:t>
            </a:r>
            <a:endParaRPr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hed ud fra </a:t>
            </a:r>
            <a:endParaRPr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 væsentlig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hedsvurdering*,  strategi og mål</a:t>
            </a:r>
            <a:endParaRPr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 Medium"/>
            </a:endParaRPr>
          </a:p>
        </p:txBody>
      </p:sp>
      <p:sp>
        <p:nvSpPr>
          <p:cNvPr id="205" name="Google Shape;205;p44"/>
          <p:cNvSpPr/>
          <p:nvPr/>
        </p:nvSpPr>
        <p:spPr>
          <a:xfrm>
            <a:off x="7964766" y="2035262"/>
            <a:ext cx="1144200" cy="1710600"/>
          </a:xfrm>
          <a:prstGeom prst="roundRect">
            <a:avLst>
              <a:gd name="adj" fmla="val 16667"/>
            </a:avLst>
          </a:prstGeom>
          <a:solidFill>
            <a:srgbClr val="254E5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Brug bæredygtigheds- rapporten til:  Markedsføring, tilbud, investorer, bank mv </a:t>
            </a:r>
            <a:endParaRPr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 og</a:t>
            </a:r>
            <a:endParaRPr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 som afsæt for fuld CSRD- rapportering</a:t>
            </a:r>
            <a:endParaRPr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 Medium"/>
            </a:endParaRPr>
          </a:p>
        </p:txBody>
      </p:sp>
      <p:pic>
        <p:nvPicPr>
          <p:cNvPr id="206" name="Google Shape;20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4157" y="1856537"/>
            <a:ext cx="479843" cy="41120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4"/>
          <p:cNvSpPr/>
          <p:nvPr/>
        </p:nvSpPr>
        <p:spPr>
          <a:xfrm>
            <a:off x="1239611" y="2712408"/>
            <a:ext cx="914100" cy="349500"/>
          </a:xfrm>
          <a:prstGeom prst="roundRect">
            <a:avLst>
              <a:gd name="adj" fmla="val 16667"/>
            </a:avLst>
          </a:prstGeom>
          <a:solidFill>
            <a:srgbClr val="729EA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Svar på </a:t>
            </a:r>
            <a:r>
              <a:rPr lang="da" sz="9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 Medium"/>
              </a:rPr>
              <a:t>ESG baseline</a:t>
            </a:r>
            <a:endParaRPr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 Medium"/>
            </a:endParaRPr>
          </a:p>
        </p:txBody>
      </p:sp>
      <p:sp>
        <p:nvSpPr>
          <p:cNvPr id="208" name="Google Shape;208;p44"/>
          <p:cNvSpPr/>
          <p:nvPr/>
        </p:nvSpPr>
        <p:spPr>
          <a:xfrm>
            <a:off x="72063" y="4435900"/>
            <a:ext cx="89454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"/>
              </a:rPr>
              <a:t>* Om  DRCs  væsentlighedsvurdering: Det er </a:t>
            </a:r>
            <a:r>
              <a:rPr lang="da" sz="700" dirty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"/>
              </a:rPr>
              <a:t> vurderet, hvordan en dansk restaurant</a:t>
            </a:r>
            <a:r>
              <a:rPr lang="da" sz="700" u="sng" dirty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"/>
              </a:rPr>
              <a:t> generelt </a:t>
            </a:r>
            <a:r>
              <a:rPr lang="da" sz="700" dirty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"/>
              </a:rPr>
              <a:t>har indvirkning på bæredygtighedsforhold, og hvordan forskellige bæredygtighedsforhold</a:t>
            </a:r>
            <a:r>
              <a:rPr lang="da" sz="700" u="sng" dirty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"/>
              </a:rPr>
              <a:t> generelt</a:t>
            </a:r>
            <a:r>
              <a:rPr lang="da" sz="700" dirty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"/>
              </a:rPr>
              <a:t> påvirker en dansk restaurants udvikling, resultater og situation. Brug den  som basis for jeres egen væsentlighedsvurdering og  juster blot med særlige forhold for jer (fx </a:t>
            </a:r>
            <a:r>
              <a:rPr lang="da" sz="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"/>
              </a:rPr>
              <a:t>koncept,  geografisk placering og medarbejdere).</a:t>
            </a:r>
            <a:endParaRPr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"/>
              </a:rPr>
              <a:t>For automatisk beregning af CO2 mv. eller behov for specialiseret rådgivning om strategi, kommunikation  eller forretningsværdi mv.: Kontakt Valified på </a:t>
            </a:r>
            <a:r>
              <a:rPr lang="da" sz="700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"/>
                <a:hlinkClick r:id="rId5"/>
              </a:rPr>
              <a:t>support@valified.com</a:t>
            </a:r>
            <a:r>
              <a:rPr lang="da" sz="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"/>
              </a:rPr>
              <a:t> eller </a:t>
            </a:r>
            <a:r>
              <a:rPr lang="da" sz="700" dirty="0">
                <a:solidFill>
                  <a:srgbClr val="2A2A2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Text"/>
              </a:rPr>
              <a:t>+45 53 50 31 71</a:t>
            </a:r>
            <a:endParaRPr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9" name="Google Shape;209;p44"/>
          <p:cNvSpPr/>
          <p:nvPr/>
        </p:nvSpPr>
        <p:spPr>
          <a:xfrm>
            <a:off x="0" y="-75"/>
            <a:ext cx="9144000" cy="1349400"/>
          </a:xfrm>
          <a:prstGeom prst="rect">
            <a:avLst/>
          </a:prstGeom>
          <a:solidFill>
            <a:srgbClr val="254E5A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44"/>
          <p:cNvSpPr txBox="1"/>
          <p:nvPr/>
        </p:nvSpPr>
        <p:spPr>
          <a:xfrm>
            <a:off x="2182373" y="361244"/>
            <a:ext cx="6576654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a-DK" sz="1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Display"/>
              </a:rPr>
              <a:t>GUIDE TIL DIGITAL UNDERSTØTTELSE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a-DK" sz="1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ed Hat Display"/>
              </a:rPr>
              <a:t>AF BÆREDYGTIGHEDSARBEJDET FOR DRC’S MEDLEMMER</a:t>
            </a:r>
            <a:endParaRPr lang="da-DK" sz="1800" b="1" i="0" u="none" strike="noStrike" cap="none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ed Hat Display"/>
            </a:endParaRPr>
          </a:p>
        </p:txBody>
      </p:sp>
      <p:pic>
        <p:nvPicPr>
          <p:cNvPr id="211" name="Google Shape;211;p44"/>
          <p:cNvPicPr preferRelativeResize="0"/>
          <p:nvPr/>
        </p:nvPicPr>
        <p:blipFill>
          <a:blip r:embed="rId6"/>
          <a:srcRect/>
          <a:stretch/>
        </p:blipFill>
        <p:spPr>
          <a:xfrm>
            <a:off x="395986" y="446025"/>
            <a:ext cx="1390401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il: højre 1">
            <a:extLst>
              <a:ext uri="{FF2B5EF4-FFF2-40B4-BE49-F238E27FC236}">
                <a16:creationId xmlns:a16="http://schemas.microsoft.com/office/drawing/2014/main" id="{EAF3ACA0-7BFD-BC75-2A59-9002D2A76B10}"/>
              </a:ext>
            </a:extLst>
          </p:cNvPr>
          <p:cNvSpPr/>
          <p:nvPr/>
        </p:nvSpPr>
        <p:spPr>
          <a:xfrm>
            <a:off x="962080" y="2796477"/>
            <a:ext cx="258215" cy="192366"/>
          </a:xfrm>
          <a:prstGeom prst="rightArrow">
            <a:avLst/>
          </a:prstGeom>
          <a:noFill/>
          <a:ln>
            <a:solidFill>
              <a:srgbClr val="A3C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il: højre 2">
            <a:extLst>
              <a:ext uri="{FF2B5EF4-FFF2-40B4-BE49-F238E27FC236}">
                <a16:creationId xmlns:a16="http://schemas.microsoft.com/office/drawing/2014/main" id="{0F5A8647-1D12-9771-F20E-D1F12F39ACD2}"/>
              </a:ext>
            </a:extLst>
          </p:cNvPr>
          <p:cNvSpPr/>
          <p:nvPr/>
        </p:nvSpPr>
        <p:spPr>
          <a:xfrm>
            <a:off x="2173026" y="2796477"/>
            <a:ext cx="258215" cy="192366"/>
          </a:xfrm>
          <a:prstGeom prst="rightArrow">
            <a:avLst/>
          </a:prstGeom>
          <a:noFill/>
          <a:ln>
            <a:solidFill>
              <a:srgbClr val="A3C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6BEDFEF1-D14A-E3B7-1588-EA5A3E5E76B4}"/>
              </a:ext>
            </a:extLst>
          </p:cNvPr>
          <p:cNvSpPr/>
          <p:nvPr/>
        </p:nvSpPr>
        <p:spPr>
          <a:xfrm>
            <a:off x="3428973" y="2796477"/>
            <a:ext cx="258215" cy="192366"/>
          </a:xfrm>
          <a:prstGeom prst="rightArrow">
            <a:avLst/>
          </a:prstGeom>
          <a:noFill/>
          <a:ln>
            <a:solidFill>
              <a:srgbClr val="A3C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5E6972FF-3083-7199-F8EA-458D97AE165B}"/>
              </a:ext>
            </a:extLst>
          </p:cNvPr>
          <p:cNvSpPr/>
          <p:nvPr/>
        </p:nvSpPr>
        <p:spPr>
          <a:xfrm>
            <a:off x="4949452" y="2784890"/>
            <a:ext cx="258215" cy="192366"/>
          </a:xfrm>
          <a:prstGeom prst="rightArrow">
            <a:avLst/>
          </a:prstGeom>
          <a:noFill/>
          <a:ln>
            <a:solidFill>
              <a:srgbClr val="A3C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50918AE5-EF78-27EE-F639-90BCDA09B8F5}"/>
              </a:ext>
            </a:extLst>
          </p:cNvPr>
          <p:cNvSpPr/>
          <p:nvPr/>
        </p:nvSpPr>
        <p:spPr>
          <a:xfrm>
            <a:off x="6236127" y="2796382"/>
            <a:ext cx="258215" cy="192366"/>
          </a:xfrm>
          <a:prstGeom prst="rightArrow">
            <a:avLst/>
          </a:prstGeom>
          <a:noFill/>
          <a:ln>
            <a:solidFill>
              <a:srgbClr val="A3C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A1E1090C-1701-5B0A-392D-513502B5C895}"/>
              </a:ext>
            </a:extLst>
          </p:cNvPr>
          <p:cNvSpPr/>
          <p:nvPr/>
        </p:nvSpPr>
        <p:spPr>
          <a:xfrm>
            <a:off x="7679031" y="2807969"/>
            <a:ext cx="258215" cy="192366"/>
          </a:xfrm>
          <a:prstGeom prst="rightArrow">
            <a:avLst/>
          </a:prstGeom>
          <a:noFill/>
          <a:ln>
            <a:solidFill>
              <a:srgbClr val="A3C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86027B0-C4ED-BED2-9A7F-9A0F5BECF2CD}"/>
              </a:ext>
            </a:extLst>
          </p:cNvPr>
          <p:cNvSpPr/>
          <p:nvPr/>
        </p:nvSpPr>
        <p:spPr>
          <a:xfrm>
            <a:off x="255615" y="2209246"/>
            <a:ext cx="458100" cy="443692"/>
          </a:xfrm>
          <a:prstGeom prst="ellipse">
            <a:avLst/>
          </a:prstGeom>
          <a:solidFill>
            <a:srgbClr val="D9D9D9"/>
          </a:solidFill>
          <a:ln>
            <a:solidFill>
              <a:srgbClr val="A3C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552EE9C-C2E1-DE97-E91C-73DD9393CF82}"/>
              </a:ext>
            </a:extLst>
          </p:cNvPr>
          <p:cNvSpPr/>
          <p:nvPr/>
        </p:nvSpPr>
        <p:spPr>
          <a:xfrm>
            <a:off x="1469352" y="2209246"/>
            <a:ext cx="458100" cy="443692"/>
          </a:xfrm>
          <a:prstGeom prst="ellipse">
            <a:avLst/>
          </a:prstGeom>
          <a:solidFill>
            <a:srgbClr val="D9D9D9"/>
          </a:solidFill>
          <a:ln>
            <a:solidFill>
              <a:srgbClr val="A3C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551627D-929C-3BA8-ACFA-8B865B5279E3}"/>
              </a:ext>
            </a:extLst>
          </p:cNvPr>
          <p:cNvSpPr/>
          <p:nvPr/>
        </p:nvSpPr>
        <p:spPr>
          <a:xfrm>
            <a:off x="2701057" y="2128058"/>
            <a:ext cx="458100" cy="443692"/>
          </a:xfrm>
          <a:prstGeom prst="ellipse">
            <a:avLst/>
          </a:prstGeom>
          <a:solidFill>
            <a:srgbClr val="D9D9D9"/>
          </a:solidFill>
          <a:ln>
            <a:solidFill>
              <a:srgbClr val="A3C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5C2A785-6BC7-BF1C-B192-AD09069984CA}"/>
              </a:ext>
            </a:extLst>
          </p:cNvPr>
          <p:cNvSpPr/>
          <p:nvPr/>
        </p:nvSpPr>
        <p:spPr>
          <a:xfrm>
            <a:off x="4085499" y="1720680"/>
            <a:ext cx="458100" cy="443692"/>
          </a:xfrm>
          <a:prstGeom prst="ellipse">
            <a:avLst/>
          </a:prstGeom>
          <a:solidFill>
            <a:srgbClr val="D9D9D9"/>
          </a:solidFill>
          <a:ln>
            <a:solidFill>
              <a:srgbClr val="A3C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4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29F54AA-13BD-9A48-DC08-DF019F0230A0}"/>
              </a:ext>
            </a:extLst>
          </p:cNvPr>
          <p:cNvSpPr/>
          <p:nvPr/>
        </p:nvSpPr>
        <p:spPr>
          <a:xfrm>
            <a:off x="5485392" y="1720680"/>
            <a:ext cx="458100" cy="443692"/>
          </a:xfrm>
          <a:prstGeom prst="ellipse">
            <a:avLst/>
          </a:prstGeom>
          <a:solidFill>
            <a:srgbClr val="D9D9D9"/>
          </a:solidFill>
          <a:ln>
            <a:solidFill>
              <a:srgbClr val="A3C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5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D0224AA-C0C7-E961-BD46-AE89BB765989}"/>
              </a:ext>
            </a:extLst>
          </p:cNvPr>
          <p:cNvSpPr/>
          <p:nvPr/>
        </p:nvSpPr>
        <p:spPr>
          <a:xfrm>
            <a:off x="6845724" y="1718139"/>
            <a:ext cx="458100" cy="443692"/>
          </a:xfrm>
          <a:prstGeom prst="ellipse">
            <a:avLst/>
          </a:prstGeom>
          <a:solidFill>
            <a:srgbClr val="D9D9D9"/>
          </a:solidFill>
          <a:ln>
            <a:solidFill>
              <a:srgbClr val="A3C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6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F4B1F17-60F9-C7E5-10BB-ABC1D191340C}"/>
              </a:ext>
            </a:extLst>
          </p:cNvPr>
          <p:cNvSpPr/>
          <p:nvPr/>
        </p:nvSpPr>
        <p:spPr>
          <a:xfrm>
            <a:off x="8358463" y="1545099"/>
            <a:ext cx="458100" cy="443692"/>
          </a:xfrm>
          <a:prstGeom prst="ellipse">
            <a:avLst/>
          </a:prstGeom>
          <a:solidFill>
            <a:srgbClr val="D9D9D9"/>
          </a:solidFill>
          <a:ln>
            <a:solidFill>
              <a:srgbClr val="A3CE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lified PPT Skabelon">
  <a:themeElements>
    <a:clrScheme name="NIB">
      <a:dk1>
        <a:srgbClr val="69373C"/>
      </a:dk1>
      <a:lt1>
        <a:srgbClr val="FFFFFF"/>
      </a:lt1>
      <a:dk2>
        <a:srgbClr val="000000"/>
      </a:dk2>
      <a:lt2>
        <a:srgbClr val="D6FACC"/>
      </a:lt2>
      <a:accent1>
        <a:srgbClr val="05FA9B"/>
      </a:accent1>
      <a:accent2>
        <a:srgbClr val="F5D2D2"/>
      </a:accent2>
      <a:accent3>
        <a:srgbClr val="DCC8AF"/>
      </a:accent3>
      <a:accent4>
        <a:srgbClr val="9B8778"/>
      </a:accent4>
      <a:accent5>
        <a:srgbClr val="FFAA9B"/>
      </a:accent5>
      <a:accent6>
        <a:srgbClr val="2C372C"/>
      </a:accent6>
      <a:hlink>
        <a:srgbClr val="69363B"/>
      </a:hlink>
      <a:folHlink>
        <a:srgbClr val="FFAB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193</Words>
  <Application>Microsoft Office PowerPoint</Application>
  <PresentationFormat>Skærmshow (16:9)</PresentationFormat>
  <Paragraphs>27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11" baseType="lpstr">
      <vt:lpstr>Helvetica Neue</vt:lpstr>
      <vt:lpstr>Merriweather Sans Light</vt:lpstr>
      <vt:lpstr>Merriweather</vt:lpstr>
      <vt:lpstr>Verdana</vt:lpstr>
      <vt:lpstr>Red Hat Display</vt:lpstr>
      <vt:lpstr>Arial</vt:lpstr>
      <vt:lpstr>Calibri</vt:lpstr>
      <vt:lpstr>Roboto</vt:lpstr>
      <vt:lpstr>Red Hat Text</vt:lpstr>
      <vt:lpstr>Valified PPT Skabelon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Patricia Deleuran</dc:creator>
  <cp:lastModifiedBy>Patricia Deleuran</cp:lastModifiedBy>
  <cp:revision>1</cp:revision>
  <dcterms:modified xsi:type="dcterms:W3CDTF">2023-11-07T10:24:41Z</dcterms:modified>
</cp:coreProperties>
</file>