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51" r:id="rId4"/>
    <p:sldMasterId id="2147483814" r:id="rId5"/>
  </p:sldMasterIdLst>
  <p:notesMasterIdLst>
    <p:notesMasterId r:id="rId24"/>
  </p:notesMasterIdLst>
  <p:handoutMasterIdLst>
    <p:handoutMasterId r:id="rId25"/>
  </p:handoutMasterIdLst>
  <p:sldIdLst>
    <p:sldId id="340" r:id="rId6"/>
    <p:sldId id="349" r:id="rId7"/>
    <p:sldId id="363" r:id="rId8"/>
    <p:sldId id="331" r:id="rId9"/>
    <p:sldId id="347" r:id="rId10"/>
    <p:sldId id="336" r:id="rId11"/>
    <p:sldId id="348" r:id="rId12"/>
    <p:sldId id="361" r:id="rId13"/>
    <p:sldId id="351" r:id="rId14"/>
    <p:sldId id="350" r:id="rId15"/>
    <p:sldId id="352" r:id="rId16"/>
    <p:sldId id="364" r:id="rId17"/>
    <p:sldId id="356" r:id="rId18"/>
    <p:sldId id="357" r:id="rId19"/>
    <p:sldId id="342" r:id="rId20"/>
    <p:sldId id="256" r:id="rId21"/>
    <p:sldId id="346" r:id="rId22"/>
    <p:sldId id="355" r:id="rId23"/>
  </p:sldIdLst>
  <p:sldSz cx="12192000" cy="6858000"/>
  <p:notesSz cx="6858000" cy="9144000"/>
  <p:embeddedFontLs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KBH" panose="00000500000000000000" pitchFamily="2" charset="0"/>
      <p:regular r:id="rId30"/>
      <p:bold r:id="rId31"/>
      <p:italic r:id="rId32"/>
      <p:boldItalic r:id="rId33"/>
    </p:embeddedFont>
    <p:embeddedFont>
      <p:font typeface="KBH Black" panose="00000A00000000000000" pitchFamily="2" charset="0"/>
      <p:bold r:id="rId34"/>
      <p:boldItalic r:id="rId35"/>
    </p:embeddedFont>
    <p:embeddedFont>
      <p:font typeface="KBH Medium" panose="00000600000000000000" pitchFamily="2" charset="0"/>
      <p:regular r:id="rId36"/>
      <p:italic r:id="rId37"/>
    </p:embeddedFont>
    <p:embeddedFont>
      <p:font typeface="KBH Tekst" panose="00000500000000000000" pitchFamily="2" charset="0"/>
      <p:regular r:id="rId38"/>
      <p:bold r:id="rId39"/>
      <p:italic r:id="rId40"/>
      <p:boldItalic r:id="rId41"/>
    </p:embeddedFont>
    <p:embeddedFont>
      <p:font typeface="Segoe UI" panose="020B0502040204020203" pitchFamily="34" charset="0"/>
      <p:regular r:id="rId42"/>
      <p:bold r:id="rId43"/>
      <p:italic r:id="rId44"/>
      <p:boldItalic r:id="rId45"/>
    </p:embeddedFont>
    <p:embeddedFont>
      <p:font typeface="Trebuchet MS" panose="020B060302020202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970BF5A8-7956-4D3C-B364-BA5C5C1E010A}">
          <p14:sldIdLst>
            <p14:sldId id="340"/>
            <p14:sldId id="349"/>
            <p14:sldId id="363"/>
            <p14:sldId id="331"/>
            <p14:sldId id="347"/>
            <p14:sldId id="336"/>
            <p14:sldId id="348"/>
            <p14:sldId id="361"/>
            <p14:sldId id="351"/>
            <p14:sldId id="350"/>
            <p14:sldId id="352"/>
            <p14:sldId id="364"/>
            <p14:sldId id="356"/>
            <p14:sldId id="357"/>
            <p14:sldId id="342"/>
            <p14:sldId id="256"/>
            <p14:sldId id="346"/>
            <p14:sldId id="35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C33980-77F8-4201-275E-EC41B19EA13C}" name="Annette Sänger" initials="AS" userId="S::RT6C@kk.dk::354c69a0-9e24-4ad9-a4cf-c6cb7ca2ce17" providerId="AD"/>
  <p188:author id="{E1BA45D2-E2F0-FABC-83A7-D60697F7002E}" name="Jane Kjertmann Beauvais" initials="JB" userId="S::sf0l@kk.dk::e56c63b7-a7d6-4db5-9891-50a8b805dd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C2E"/>
    <a:srgbClr val="E2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EFFD5A-79F2-4F71-A163-C63CA4AA5481}" v="277" dt="2024-06-24T14:29:18.580"/>
    <p1510:client id="{C0E61B0E-AF0D-C845-9E37-43F2CFCB9F09}" v="168" dt="2024-06-24T14:07:35.426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24/06/2024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081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883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7134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320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/>
              <a:t>Amager Øst</a:t>
            </a:r>
          </a:p>
          <a:p>
            <a:r>
              <a:rPr lang="da-DK"/>
              <a:t> • Kastrup Fortet </a:t>
            </a:r>
          </a:p>
          <a:p>
            <a:r>
              <a:rPr lang="da-DK"/>
              <a:t>• </a:t>
            </a:r>
            <a:r>
              <a:rPr lang="da-DK" err="1"/>
              <a:t>Jemtelandsgade</a:t>
            </a:r>
            <a:r>
              <a:rPr lang="da-DK"/>
              <a:t> – kursuscenter </a:t>
            </a:r>
          </a:p>
          <a:p>
            <a:r>
              <a:rPr lang="da-DK"/>
              <a:t>• Amager Strandvej ved Øresundsvej til Metrostation – plads ved Cafe </a:t>
            </a:r>
            <a:r>
              <a:rPr lang="da-DK" err="1"/>
              <a:t>Cibo</a:t>
            </a:r>
            <a:r>
              <a:rPr lang="da-DK"/>
              <a:t> </a:t>
            </a:r>
          </a:p>
          <a:p>
            <a:r>
              <a:rPr lang="da-DK"/>
              <a:t>• Området omkring krydset Lergravsvej/Strandlodsvej </a:t>
            </a:r>
          </a:p>
          <a:p>
            <a:endParaRPr lang="da-DK"/>
          </a:p>
          <a:p>
            <a:r>
              <a:rPr lang="da-DK" b="1"/>
              <a:t>Amager Vest </a:t>
            </a:r>
          </a:p>
          <a:p>
            <a:r>
              <a:rPr lang="da-DK"/>
              <a:t>• Richard Mortensens vej (8 tallet) </a:t>
            </a:r>
          </a:p>
          <a:p>
            <a:endParaRPr lang="da-DK"/>
          </a:p>
          <a:p>
            <a:r>
              <a:rPr lang="da-DK" b="1"/>
              <a:t>Bispebjerg </a:t>
            </a:r>
          </a:p>
          <a:p>
            <a:r>
              <a:rPr lang="da-DK"/>
              <a:t>• Bispebjerg Torv </a:t>
            </a:r>
          </a:p>
          <a:p>
            <a:r>
              <a:rPr lang="da-DK"/>
              <a:t>• Rentemestervej – trekant ved krydset ved Frederiksborggade </a:t>
            </a:r>
          </a:p>
          <a:p>
            <a:r>
              <a:rPr lang="da-DK"/>
              <a:t>• Utterslev Torv </a:t>
            </a:r>
          </a:p>
          <a:p>
            <a:r>
              <a:rPr lang="da-DK"/>
              <a:t>• Lygten – facaden langs Nørrebro Bycenter, og området mellem Lygten Station og Nørrebro Bycenter </a:t>
            </a:r>
          </a:p>
          <a:p>
            <a:r>
              <a:rPr lang="da-DK"/>
              <a:t>• Hjørnet Hejrevej og Ørnevej </a:t>
            </a:r>
          </a:p>
          <a:p>
            <a:r>
              <a:rPr lang="da-DK"/>
              <a:t>• Knudepunktet (forgreningen af Frederikssundsvej og Frederiksborgvej – Pladsen ved </a:t>
            </a:r>
            <a:r>
              <a:rPr lang="da-DK" err="1"/>
              <a:t>Kima</a:t>
            </a:r>
            <a:r>
              <a:rPr lang="da-DK"/>
              <a:t> </a:t>
            </a:r>
          </a:p>
          <a:p>
            <a:endParaRPr lang="da-DK"/>
          </a:p>
          <a:p>
            <a:r>
              <a:rPr lang="da-DK" b="1"/>
              <a:t>Brønshøj-Husum </a:t>
            </a:r>
          </a:p>
          <a:p>
            <a:r>
              <a:rPr lang="da-DK"/>
              <a:t>• Bellahøjvej 20(</a:t>
            </a:r>
            <a:r>
              <a:rPr lang="da-DK" err="1"/>
              <a:t>Bellahøjgaard</a:t>
            </a:r>
            <a:r>
              <a:rPr lang="da-DK"/>
              <a:t>) </a:t>
            </a:r>
          </a:p>
          <a:p>
            <a:r>
              <a:rPr lang="da-DK"/>
              <a:t>• Brønshøj Torv </a:t>
            </a:r>
          </a:p>
          <a:p>
            <a:endParaRPr lang="da-DK"/>
          </a:p>
          <a:p>
            <a:r>
              <a:rPr lang="da-DK" b="1"/>
              <a:t>Nørrebro </a:t>
            </a:r>
          </a:p>
          <a:p>
            <a:r>
              <a:rPr lang="da-DK"/>
              <a:t>• Lygtens Kro (Lygten 29) </a:t>
            </a:r>
          </a:p>
          <a:p>
            <a:r>
              <a:rPr lang="da-DK"/>
              <a:t>• Mimers Plads – foran Føtex </a:t>
            </a:r>
          </a:p>
          <a:p>
            <a:r>
              <a:rPr lang="da-DK"/>
              <a:t>• </a:t>
            </a:r>
            <a:r>
              <a:rPr lang="da-DK" err="1"/>
              <a:t>Stefansgade</a:t>
            </a:r>
            <a:r>
              <a:rPr lang="da-DK"/>
              <a:t> ved </a:t>
            </a:r>
            <a:r>
              <a:rPr lang="da-DK" err="1"/>
              <a:t>FrihedenNørrebrogade</a:t>
            </a:r>
            <a:r>
              <a:rPr lang="da-DK"/>
              <a:t> – området foran Cafe Castro </a:t>
            </a:r>
          </a:p>
          <a:p>
            <a:endParaRPr lang="da-DK"/>
          </a:p>
          <a:p>
            <a:r>
              <a:rPr lang="da-DK" b="1"/>
              <a:t>Valby </a:t>
            </a:r>
          </a:p>
          <a:p>
            <a:r>
              <a:rPr lang="da-DK"/>
              <a:t>• Grønttorvet, pladsen bag Magnoliahus ved springvandet </a:t>
            </a:r>
          </a:p>
          <a:p>
            <a:r>
              <a:rPr lang="da-DK"/>
              <a:t>• Aksel Sandemoses Plads. Mindre egnet 2. Middelstor plads. 20 m. til beboelse </a:t>
            </a:r>
          </a:p>
          <a:p>
            <a:r>
              <a:rPr lang="da-DK"/>
              <a:t>• Restaurant Picnic i Valby Parken </a:t>
            </a:r>
          </a:p>
          <a:p>
            <a:endParaRPr lang="da-DK"/>
          </a:p>
          <a:p>
            <a:r>
              <a:rPr lang="da-DK" b="1"/>
              <a:t>Vanløse </a:t>
            </a:r>
          </a:p>
          <a:p>
            <a:r>
              <a:rPr lang="da-DK"/>
              <a:t>• Jernbane Allé - Frode Jacobsens Plads </a:t>
            </a:r>
          </a:p>
          <a:p>
            <a:r>
              <a:rPr lang="da-DK"/>
              <a:t>• Jernbane Allé - Vanløse torv </a:t>
            </a:r>
          </a:p>
          <a:p>
            <a:r>
              <a:rPr lang="da-DK"/>
              <a:t>• Kronen </a:t>
            </a:r>
          </a:p>
          <a:p>
            <a:endParaRPr lang="da-DK" b="1"/>
          </a:p>
          <a:p>
            <a:r>
              <a:rPr lang="da-DK" b="1"/>
              <a:t>Vesterbro og </a:t>
            </a:r>
            <a:r>
              <a:rPr lang="da-DK" b="1" err="1"/>
              <a:t>Kgs</a:t>
            </a:r>
            <a:r>
              <a:rPr lang="da-DK" b="1"/>
              <a:t>. Enghave/Sydhavnen </a:t>
            </a:r>
          </a:p>
          <a:p>
            <a:r>
              <a:rPr lang="da-DK"/>
              <a:t>• </a:t>
            </a:r>
            <a:r>
              <a:rPr lang="da-DK" err="1"/>
              <a:t>Banegaarden</a:t>
            </a:r>
            <a:r>
              <a:rPr lang="da-DK"/>
              <a:t> </a:t>
            </a:r>
          </a:p>
          <a:p>
            <a:r>
              <a:rPr lang="da-DK"/>
              <a:t>• Mozarts Plads </a:t>
            </a:r>
          </a:p>
          <a:p>
            <a:r>
              <a:rPr lang="da-DK"/>
              <a:t>• Karensminde </a:t>
            </a:r>
          </a:p>
          <a:p>
            <a:r>
              <a:rPr lang="da-DK"/>
              <a:t>• </a:t>
            </a:r>
            <a:r>
              <a:rPr lang="da-DK" err="1"/>
              <a:t>Sejlklubsvej</a:t>
            </a:r>
            <a:r>
              <a:rPr lang="da-DK"/>
              <a:t> </a:t>
            </a:r>
          </a:p>
          <a:p>
            <a:r>
              <a:rPr lang="da-DK"/>
              <a:t>• Valbyparken </a:t>
            </a:r>
          </a:p>
          <a:p>
            <a:r>
              <a:rPr lang="da-DK"/>
              <a:t>• Bådhavnsgade </a:t>
            </a:r>
          </a:p>
          <a:p>
            <a:r>
              <a:rPr lang="da-DK"/>
              <a:t>• Teglholmens </a:t>
            </a:r>
            <a:r>
              <a:rPr lang="da-DK" err="1"/>
              <a:t>Sydkaj</a:t>
            </a:r>
            <a:r>
              <a:rPr lang="da-DK"/>
              <a:t> </a:t>
            </a:r>
          </a:p>
          <a:p>
            <a:r>
              <a:rPr lang="da-DK"/>
              <a:t>• Teglholmsgade 10 ved vandet </a:t>
            </a:r>
          </a:p>
          <a:p>
            <a:r>
              <a:rPr lang="da-DK"/>
              <a:t>• Kødbyen </a:t>
            </a:r>
          </a:p>
          <a:p>
            <a:endParaRPr lang="da-DK"/>
          </a:p>
          <a:p>
            <a:r>
              <a:rPr lang="da-DK" b="1"/>
              <a:t>Østerbro/Nordhavn </a:t>
            </a:r>
          </a:p>
          <a:p>
            <a:r>
              <a:rPr lang="da-DK"/>
              <a:t>• Morten Grunwalds Plads </a:t>
            </a:r>
          </a:p>
          <a:p>
            <a:r>
              <a:rPr lang="da-DK"/>
              <a:t>• Tunnelfabrikken </a:t>
            </a:r>
          </a:p>
          <a:p>
            <a:r>
              <a:rPr lang="da-DK"/>
              <a:t>• Orientplads </a:t>
            </a:r>
          </a:p>
          <a:p>
            <a:r>
              <a:rPr lang="da-DK"/>
              <a:t>• Fælledparken – området foran Pavillonen </a:t>
            </a:r>
          </a:p>
          <a:p>
            <a:r>
              <a:rPr lang="da-DK"/>
              <a:t>• Trianglen </a:t>
            </a:r>
          </a:p>
          <a:p>
            <a:r>
              <a:rPr lang="da-DK"/>
              <a:t>• </a:t>
            </a:r>
            <a:r>
              <a:rPr lang="da-DK" err="1"/>
              <a:t>Bopa</a:t>
            </a:r>
            <a:r>
              <a:rPr lang="da-DK"/>
              <a:t> Plads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39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/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684F4FD-71A2-45CC-8A6E-49D5A00D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27A3F2-4381-4C6B-970B-F774BAF519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E1B11E-3EFA-4F7B-9B51-5153243964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B6ED97-6CA2-43D5-84C1-C8E191DA58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010810A8-8A1E-4E68-A968-35AAC01A2281}"/>
              </a:ext>
            </a:extLst>
          </p:cNvPr>
          <p:cNvSpPr/>
          <p:nvPr userDrawn="1"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rgbClr val="0D142D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708785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/>
            </a:lvl1pPr>
            <a:lvl2pPr marL="620713" indent="-230188">
              <a:defRPr/>
            </a:lvl2pPr>
          </a:lstStyle>
          <a:p>
            <a:pPr lvl="0"/>
            <a:r>
              <a:rPr lang="da-DK"/>
              <a:t>Klik for at tilføje agenda punkter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210956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ørk baggrund">
            <a:extLst>
              <a:ext uri="{FF2B5EF4-FFF2-40B4-BE49-F238E27FC236}">
                <a16:creationId xmlns:a16="http://schemas.microsoft.com/office/drawing/2014/main" id="{5AD5CF03-2716-4BA5-9C0A-662F67148B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 sz="2400">
                <a:solidFill>
                  <a:schemeClr val="bg1"/>
                </a:solidFill>
              </a:defRPr>
            </a:lvl1pPr>
            <a:lvl2pPr marL="619200" indent="-230400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/>
              <a:t>Klik for at tilføje agenda punkter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4E782-FCE1-4223-B963-3FB009D942A3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bg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</p:spTree>
    <p:extLst>
      <p:ext uri="{BB962C8B-B14F-4D97-AF65-F5344CB8AC3E}">
        <p14:creationId xmlns:p14="http://schemas.microsoft.com/office/powerpoint/2010/main" val="196395472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/skille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399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rgbClr val="000C2E"/>
                </a:solidFill>
              </a:defRPr>
            </a:lvl1pPr>
          </a:lstStyle>
          <a:p>
            <a:r>
              <a:rPr lang="da-DK" noProof="0"/>
              <a:t>Klik for at tilføje titel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13C52-A1F0-4B52-9B3A-20AB1139687F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tx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CCD90-1944-4905-B643-649FADC8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7" name="SD_FLD_PresentationTitle">
            <a:extLst>
              <a:ext uri="{FF2B5EF4-FFF2-40B4-BE49-F238E27FC236}">
                <a16:creationId xmlns:a16="http://schemas.microsoft.com/office/drawing/2014/main" id="{0A1B639C-198A-476D-B365-AE3F9BFE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15E2E9-557F-4202-BA67-139A65D0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126618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/skille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ggrund mørk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bg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</p:spTree>
    <p:extLst>
      <p:ext uri="{BB962C8B-B14F-4D97-AF65-F5344CB8AC3E}">
        <p14:creationId xmlns:p14="http://schemas.microsoft.com/office/powerpoint/2010/main" val="7053822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/skilleside hvid/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13C52-A1F0-4B52-9B3A-20AB1139687F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tx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</p:spTree>
    <p:extLst>
      <p:ext uri="{BB962C8B-B14F-4D97-AF65-F5344CB8AC3E}">
        <p14:creationId xmlns:p14="http://schemas.microsoft.com/office/powerpoint/2010/main" val="2228350471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/skilleside mørk/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13C52-A1F0-4B52-9B3A-20AB1139687F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bg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</p:spTree>
    <p:extLst>
      <p:ext uri="{BB962C8B-B14F-4D97-AF65-F5344CB8AC3E}">
        <p14:creationId xmlns:p14="http://schemas.microsoft.com/office/powerpoint/2010/main" val="442186820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/skilleside lys/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1A9E3-0AAD-4CBD-B3C1-4C6ACE3B9B21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tx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</p:spTree>
    <p:extLst>
      <p:ext uri="{BB962C8B-B14F-4D97-AF65-F5344CB8AC3E}">
        <p14:creationId xmlns:p14="http://schemas.microsoft.com/office/powerpoint/2010/main" val="3200726552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462055526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dhold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10752002" cy="893928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394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Brug TAB og Shift + TAB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4162" y="2192400"/>
            <a:ext cx="3344400" cy="394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7600" y="2192400"/>
            <a:ext cx="3344400" cy="394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3043380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2/3 bille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3344400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3344400" cy="3945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ABBDF6-16BA-46D9-A90D-28EBC268C8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4400" y="0"/>
            <a:ext cx="7767600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9" name="Date_GeneralDate">
            <a:extLst>
              <a:ext uri="{FF2B5EF4-FFF2-40B4-BE49-F238E27FC236}">
                <a16:creationId xmlns:a16="http://schemas.microsoft.com/office/drawing/2014/main" id="{7A3DA441-2DEB-4514-AAC8-CF11F3E1E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45313C7E-88CA-4F1A-B38E-6BE726A75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75DF70B-4895-4E76-B8EF-32B6EE62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0187095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8F5DFB3-8199-4CB6-9066-2BB37E4656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A2506A83-7F56-4B42-B699-2119B672DFA1}"/>
              </a:ext>
            </a:extLst>
          </p:cNvPr>
          <p:cNvSpPr/>
          <p:nvPr userDrawn="1"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B98C9C42-90FD-450B-BFF8-46B74DF1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96082EB3-5080-42D3-A152-5B8B1FC9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D5A722A-DCEE-49E6-BB44-6F3079BE6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CE89EFC-8997-4F51-A888-D563A6C36C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08E5ED6-3D56-4788-93B6-332204188D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7657689-90E8-4FD6-8984-F6AB4680D2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</p:spTree>
    <p:extLst>
      <p:ext uri="{BB962C8B-B14F-4D97-AF65-F5344CB8AC3E}">
        <p14:creationId xmlns:p14="http://schemas.microsoft.com/office/powerpoint/2010/main" val="3397395159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 og 1/3 bille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7" y="894268"/>
            <a:ext cx="7048403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3344400" cy="3945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ABBDF6-16BA-46D9-A90D-28EBC268C8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604" y="0"/>
            <a:ext cx="4064396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226B16CC-F459-45AB-8AF6-621CD4FF544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4162" y="2192400"/>
            <a:ext cx="3344400" cy="394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7" name="SD_FLD_PresentationTitle">
            <a:extLst>
              <a:ext uri="{FF2B5EF4-FFF2-40B4-BE49-F238E27FC236}">
                <a16:creationId xmlns:a16="http://schemas.microsoft.com/office/drawing/2014/main" id="{DA1AF7FD-5A49-4384-823E-604A8436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1" y="310327"/>
            <a:ext cx="3344400" cy="180000"/>
          </a:xfrm>
        </p:spPr>
        <p:txBody>
          <a:bodyPr/>
          <a:lstStyle/>
          <a:p>
            <a:r>
              <a:rPr lang="da-DK" noProof="0"/>
              <a:t>Den gode PowerPoint i KK</a:t>
            </a:r>
          </a:p>
        </p:txBody>
      </p:sp>
      <p:sp>
        <p:nvSpPr>
          <p:cNvPr id="18" name="Date_GeneralDate">
            <a:extLst>
              <a:ext uri="{FF2B5EF4-FFF2-40B4-BE49-F238E27FC236}">
                <a16:creationId xmlns:a16="http://schemas.microsoft.com/office/drawing/2014/main" id="{2B4A2A1D-0176-4332-9C1E-CC393650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5BD4D9E-7254-4650-B1A9-3F266C13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0943365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1/3 bille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7" y="894268"/>
            <a:ext cx="7048403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7048402" cy="3945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ABBDF6-16BA-46D9-A90D-28EBC268C8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604" y="0"/>
            <a:ext cx="4064396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7" name="SD_FLD_PresentationTitle">
            <a:extLst>
              <a:ext uri="{FF2B5EF4-FFF2-40B4-BE49-F238E27FC236}">
                <a16:creationId xmlns:a16="http://schemas.microsoft.com/office/drawing/2014/main" id="{DA1AF7FD-5A49-4384-823E-604A8436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1" y="310327"/>
            <a:ext cx="3344400" cy="180000"/>
          </a:xfrm>
        </p:spPr>
        <p:txBody>
          <a:bodyPr/>
          <a:lstStyle/>
          <a:p>
            <a:r>
              <a:rPr lang="da-DK" noProof="0"/>
              <a:t>Den gode PowerPoint i KK</a:t>
            </a:r>
          </a:p>
        </p:txBody>
      </p:sp>
      <p:sp>
        <p:nvSpPr>
          <p:cNvPr id="18" name="Date_GeneralDate">
            <a:extLst>
              <a:ext uri="{FF2B5EF4-FFF2-40B4-BE49-F238E27FC236}">
                <a16:creationId xmlns:a16="http://schemas.microsoft.com/office/drawing/2014/main" id="{2B4A2A1D-0176-4332-9C1E-CC393650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5BD4D9E-7254-4650-B1A9-3F266C13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1089295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/>
              <a:t>Klik på denne pladsholder og indsæt baggrundsbillede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3432971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chemeClr val="bg1">
              <a:lumMod val="95000"/>
            </a:schemeClr>
          </a:solidFill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/>
              <a:t>Klik på denne pladsholder og indsæt baggrundsbillede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949689"/>
            <a:ext cx="10752002" cy="4328894"/>
          </a:xfrm>
        </p:spPr>
        <p:txBody>
          <a:bodyPr>
            <a:normAutofit/>
          </a:bodyPr>
          <a:lstStyle>
            <a:lvl1pPr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Indsæt titel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8369725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tekstboks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114" y="719999"/>
            <a:ext cx="3346444" cy="5418000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Brug TAB og </a:t>
            </a:r>
            <a:r>
              <a:rPr lang="da-DK" err="1"/>
              <a:t>Shift+TAB</a:t>
            </a:r>
            <a:r>
              <a:rPr lang="da-DK"/>
              <a:t>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5558" y="720000"/>
            <a:ext cx="3346444" cy="5418000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1064323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tekstboks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Brug TAB og </a:t>
            </a:r>
            <a:r>
              <a:rPr lang="da-DK" err="1"/>
              <a:t>Shift+TAB</a:t>
            </a:r>
            <a:r>
              <a:rPr lang="da-DK"/>
              <a:t>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9114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8BBDC9-F22E-43C8-9794-F5F2CF1FEC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5558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79986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tekstboks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114" y="720000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Brug TAB og </a:t>
            </a:r>
            <a:r>
              <a:rPr lang="da-DK" err="1"/>
              <a:t>Shift+TAB</a:t>
            </a:r>
            <a:r>
              <a:rPr lang="da-DK"/>
              <a:t>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9114" y="3603626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8BBDC9-F22E-43C8-9794-F5F2CF1FEC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5558" y="720000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5BA7BD3-EF06-4551-A428-51A46E5A89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5559" y="3603626"/>
            <a:ext cx="3346442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2411833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boks mørk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114" y="719999"/>
            <a:ext cx="7052888" cy="5418000"/>
          </a:xfrm>
          <a:solidFill>
            <a:schemeClr val="tx2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Brug TAB og </a:t>
            </a:r>
            <a:r>
              <a:rPr lang="da-DK" err="1"/>
              <a:t>Shift+TAB</a:t>
            </a:r>
            <a:r>
              <a:rPr lang="da-DK"/>
              <a:t>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6666</a:t>
            </a:r>
          </a:p>
          <a:p>
            <a:pPr lvl="6"/>
            <a:r>
              <a:rPr lang="da-DK"/>
              <a:t>777</a:t>
            </a:r>
          </a:p>
          <a:p>
            <a:pPr lvl="7"/>
            <a:r>
              <a:rPr lang="da-DK"/>
              <a:t>8888</a:t>
            </a:r>
          </a:p>
          <a:p>
            <a:pPr lvl="8"/>
            <a:r>
              <a:rPr lang="da-DK"/>
              <a:t>9999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9125038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3681456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386807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E5C199-BB2E-44F0-AD6D-7D9220B576B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tIns="3600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her og indsæt lyst billede, via fanen Indsæt, Billeder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/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2CF0303-FAD9-4C99-AED3-D04BAD578B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ED397024-840C-483C-9221-D7196DFC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5" name="FLD_PresentationTitle">
            <a:extLst>
              <a:ext uri="{FF2B5EF4-FFF2-40B4-BE49-F238E27FC236}">
                <a16:creationId xmlns:a16="http://schemas.microsoft.com/office/drawing/2014/main" id="{E3294628-B382-4444-8C1E-34B1C37B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A2E041-3E38-4FB1-98E1-405CB20F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FFBCE6F-028A-4617-B072-71A0FA0A47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075BC39-D207-4CA1-857E-6EA19E26C9F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AD6F774-1095-47B8-92F2-C3F93E18A6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14CE8CE-0AFB-48E8-822A-C0D496286A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43600" y="5068884"/>
            <a:ext cx="1025918" cy="1069117"/>
          </a:xfrm>
          <a:custGeom>
            <a:avLst/>
            <a:gdLst>
              <a:gd name="connsiteX0" fmla="*/ 445718 w 1025918"/>
              <a:gd name="connsiteY0" fmla="*/ 980173 h 1069117"/>
              <a:gd name="connsiteX1" fmla="*/ 464702 w 1025918"/>
              <a:gd name="connsiteY1" fmla="*/ 980540 h 1069117"/>
              <a:gd name="connsiteX2" fmla="*/ 509639 w 1025918"/>
              <a:gd name="connsiteY2" fmla="*/ 1035095 h 1069117"/>
              <a:gd name="connsiteX3" fmla="*/ 509414 w 1025918"/>
              <a:gd name="connsiteY3" fmla="*/ 981188 h 1069117"/>
              <a:gd name="connsiteX4" fmla="*/ 530119 w 1025918"/>
              <a:gd name="connsiteY4" fmla="*/ 981527 h 1069117"/>
              <a:gd name="connsiteX5" fmla="*/ 530147 w 1025918"/>
              <a:gd name="connsiteY5" fmla="*/ 1069117 h 1069117"/>
              <a:gd name="connsiteX6" fmla="*/ 509544 w 1025918"/>
              <a:gd name="connsiteY6" fmla="*/ 1069117 h 1069117"/>
              <a:gd name="connsiteX7" fmla="*/ 509527 w 1025918"/>
              <a:gd name="connsiteY7" fmla="*/ 1067846 h 1069117"/>
              <a:gd name="connsiteX8" fmla="*/ 504449 w 1025918"/>
              <a:gd name="connsiteY8" fmla="*/ 1056901 h 1069117"/>
              <a:gd name="connsiteX9" fmla="*/ 465126 w 1025918"/>
              <a:gd name="connsiteY9" fmla="*/ 1008833 h 1069117"/>
              <a:gd name="connsiteX10" fmla="*/ 463748 w 1025918"/>
              <a:gd name="connsiteY10" fmla="*/ 1069117 h 1069117"/>
              <a:gd name="connsiteX11" fmla="*/ 451642 w 1025918"/>
              <a:gd name="connsiteY11" fmla="*/ 1069117 h 1069117"/>
              <a:gd name="connsiteX12" fmla="*/ 442812 w 1025918"/>
              <a:gd name="connsiteY12" fmla="*/ 1068974 h 1069117"/>
              <a:gd name="connsiteX13" fmla="*/ 660021 w 1025918"/>
              <a:gd name="connsiteY13" fmla="*/ 951513 h 1069117"/>
              <a:gd name="connsiteX14" fmla="*/ 686537 w 1025918"/>
              <a:gd name="connsiteY14" fmla="*/ 1036280 h 1069117"/>
              <a:gd name="connsiteX15" fmla="*/ 665973 w 1025918"/>
              <a:gd name="connsiteY15" fmla="*/ 1042345 h 1069117"/>
              <a:gd name="connsiteX16" fmla="*/ 655112 w 1025918"/>
              <a:gd name="connsiteY16" fmla="*/ 1007028 h 1069117"/>
              <a:gd name="connsiteX17" fmla="*/ 616043 w 1025918"/>
              <a:gd name="connsiteY17" fmla="*/ 1018509 h 1069117"/>
              <a:gd name="connsiteX18" fmla="*/ 626086 w 1025918"/>
              <a:gd name="connsiteY18" fmla="*/ 1054052 h 1069117"/>
              <a:gd name="connsiteX19" fmla="*/ 605408 w 1025918"/>
              <a:gd name="connsiteY19" fmla="*/ 1060145 h 1069117"/>
              <a:gd name="connsiteX20" fmla="*/ 581713 w 1025918"/>
              <a:gd name="connsiteY20" fmla="*/ 974559 h 1069117"/>
              <a:gd name="connsiteX21" fmla="*/ 601939 w 1025918"/>
              <a:gd name="connsiteY21" fmla="*/ 968607 h 1069117"/>
              <a:gd name="connsiteX22" fmla="*/ 611304 w 1025918"/>
              <a:gd name="connsiteY22" fmla="*/ 1001668 h 1069117"/>
              <a:gd name="connsiteX23" fmla="*/ 650006 w 1025918"/>
              <a:gd name="connsiteY23" fmla="*/ 990300 h 1069117"/>
              <a:gd name="connsiteX24" fmla="*/ 639908 w 1025918"/>
              <a:gd name="connsiteY24" fmla="*/ 957437 h 1069117"/>
              <a:gd name="connsiteX25" fmla="*/ 330880 w 1025918"/>
              <a:gd name="connsiteY25" fmla="*/ 950864 h 1069117"/>
              <a:gd name="connsiteX26" fmla="*/ 394886 w 1025918"/>
              <a:gd name="connsiteY26" fmla="*/ 971005 h 1069117"/>
              <a:gd name="connsiteX27" fmla="*/ 389610 w 1025918"/>
              <a:gd name="connsiteY27" fmla="*/ 987818 h 1069117"/>
              <a:gd name="connsiteX28" fmla="*/ 345802 w 1025918"/>
              <a:gd name="connsiteY28" fmla="*/ 974023 h 1069117"/>
              <a:gd name="connsiteX29" fmla="*/ 340640 w 1025918"/>
              <a:gd name="connsiteY29" fmla="*/ 990469 h 1069117"/>
              <a:gd name="connsiteX30" fmla="*/ 377171 w 1025918"/>
              <a:gd name="connsiteY30" fmla="*/ 1001978 h 1069117"/>
              <a:gd name="connsiteX31" fmla="*/ 371895 w 1025918"/>
              <a:gd name="connsiteY31" fmla="*/ 1018791 h 1069117"/>
              <a:gd name="connsiteX32" fmla="*/ 335337 w 1025918"/>
              <a:gd name="connsiteY32" fmla="*/ 1007310 h 1069117"/>
              <a:gd name="connsiteX33" fmla="*/ 329752 w 1025918"/>
              <a:gd name="connsiteY33" fmla="*/ 1025081 h 1069117"/>
              <a:gd name="connsiteX34" fmla="*/ 373560 w 1025918"/>
              <a:gd name="connsiteY34" fmla="*/ 1038875 h 1069117"/>
              <a:gd name="connsiteX35" fmla="*/ 368257 w 1025918"/>
              <a:gd name="connsiteY35" fmla="*/ 1055716 h 1069117"/>
              <a:gd name="connsiteX36" fmla="*/ 304251 w 1025918"/>
              <a:gd name="connsiteY36" fmla="*/ 1035575 h 1069117"/>
              <a:gd name="connsiteX37" fmla="*/ 215252 w 1025918"/>
              <a:gd name="connsiteY37" fmla="*/ 947959 h 1069117"/>
              <a:gd name="connsiteX38" fmla="*/ 203235 w 1025918"/>
              <a:gd name="connsiteY38" fmla="*/ 965561 h 1069117"/>
              <a:gd name="connsiteX39" fmla="*/ 219145 w 1025918"/>
              <a:gd name="connsiteY39" fmla="*/ 976421 h 1069117"/>
              <a:gd name="connsiteX40" fmla="*/ 236719 w 1025918"/>
              <a:gd name="connsiteY40" fmla="*/ 975208 h 1069117"/>
              <a:gd name="connsiteX41" fmla="*/ 231162 w 1025918"/>
              <a:gd name="connsiteY41" fmla="*/ 958819 h 1069117"/>
              <a:gd name="connsiteX42" fmla="*/ 743180 w 1025918"/>
              <a:gd name="connsiteY42" fmla="*/ 930779 h 1069117"/>
              <a:gd name="connsiteX43" fmla="*/ 748455 w 1025918"/>
              <a:gd name="connsiteY43" fmla="*/ 966125 h 1069117"/>
              <a:gd name="connsiteX44" fmla="*/ 772884 w 1025918"/>
              <a:gd name="connsiteY44" fmla="*/ 950892 h 1069117"/>
              <a:gd name="connsiteX45" fmla="*/ 235252 w 1025918"/>
              <a:gd name="connsiteY45" fmla="*/ 918593 h 1069117"/>
              <a:gd name="connsiteX46" fmla="*/ 224025 w 1025918"/>
              <a:gd name="connsiteY46" fmla="*/ 935067 h 1069117"/>
              <a:gd name="connsiteX47" fmla="*/ 235449 w 1025918"/>
              <a:gd name="connsiteY47" fmla="*/ 942853 h 1069117"/>
              <a:gd name="connsiteX48" fmla="*/ 252318 w 1025918"/>
              <a:gd name="connsiteY48" fmla="*/ 941753 h 1069117"/>
              <a:gd name="connsiteX49" fmla="*/ 246676 w 1025918"/>
              <a:gd name="connsiteY49" fmla="*/ 926379 h 1069117"/>
              <a:gd name="connsiteX50" fmla="*/ 741911 w 1025918"/>
              <a:gd name="connsiteY50" fmla="*/ 907225 h 1069117"/>
              <a:gd name="connsiteX51" fmla="*/ 823181 w 1025918"/>
              <a:gd name="connsiteY51" fmla="*/ 959467 h 1069117"/>
              <a:gd name="connsiteX52" fmla="*/ 805240 w 1025918"/>
              <a:gd name="connsiteY52" fmla="*/ 972782 h 1069117"/>
              <a:gd name="connsiteX53" fmla="*/ 788907 w 1025918"/>
              <a:gd name="connsiteY53" fmla="*/ 961725 h 1069117"/>
              <a:gd name="connsiteX54" fmla="*/ 751305 w 1025918"/>
              <a:gd name="connsiteY54" fmla="*/ 985166 h 1069117"/>
              <a:gd name="connsiteX55" fmla="*/ 754238 w 1025918"/>
              <a:gd name="connsiteY55" fmla="*/ 1004884 h 1069117"/>
              <a:gd name="connsiteX56" fmla="*/ 735113 w 1025918"/>
              <a:gd name="connsiteY56" fmla="*/ 1014898 h 1069117"/>
              <a:gd name="connsiteX57" fmla="*/ 723011 w 1025918"/>
              <a:gd name="connsiteY57" fmla="*/ 919129 h 1069117"/>
              <a:gd name="connsiteX58" fmla="*/ 226761 w 1025918"/>
              <a:gd name="connsiteY58" fmla="*/ 893459 h 1069117"/>
              <a:gd name="connsiteX59" fmla="*/ 255788 w 1025918"/>
              <a:gd name="connsiteY59" fmla="*/ 913261 h 1069117"/>
              <a:gd name="connsiteX60" fmla="*/ 271359 w 1025918"/>
              <a:gd name="connsiteY60" fmla="*/ 951202 h 1069117"/>
              <a:gd name="connsiteX61" fmla="*/ 250992 w 1025918"/>
              <a:gd name="connsiteY61" fmla="*/ 959891 h 1069117"/>
              <a:gd name="connsiteX62" fmla="*/ 253672 w 1025918"/>
              <a:gd name="connsiteY62" fmla="*/ 987676 h 1069117"/>
              <a:gd name="connsiteX63" fmla="*/ 210231 w 1025918"/>
              <a:gd name="connsiteY63" fmla="*/ 989679 h 1069117"/>
              <a:gd name="connsiteX64" fmla="*/ 176690 w 1025918"/>
              <a:gd name="connsiteY64" fmla="*/ 966802 h 1069117"/>
              <a:gd name="connsiteX65" fmla="*/ 154377 w 1025918"/>
              <a:gd name="connsiteY65" fmla="*/ 860426 h 1069117"/>
              <a:gd name="connsiteX66" fmla="*/ 98467 w 1025918"/>
              <a:gd name="connsiteY66" fmla="*/ 866181 h 1069117"/>
              <a:gd name="connsiteX67" fmla="*/ 100639 w 1025918"/>
              <a:gd name="connsiteY67" fmla="*/ 871343 h 1069117"/>
              <a:gd name="connsiteX68" fmla="*/ 139398 w 1025918"/>
              <a:gd name="connsiteY68" fmla="*/ 882627 h 1069117"/>
              <a:gd name="connsiteX69" fmla="*/ 154377 w 1025918"/>
              <a:gd name="connsiteY69" fmla="*/ 860426 h 1069117"/>
              <a:gd name="connsiteX70" fmla="*/ 134190 w 1025918"/>
              <a:gd name="connsiteY70" fmla="*/ 830197 h 1069117"/>
              <a:gd name="connsiteX71" fmla="*/ 112233 w 1025918"/>
              <a:gd name="connsiteY71" fmla="*/ 832556 h 1069117"/>
              <a:gd name="connsiteX72" fmla="*/ 97311 w 1025918"/>
              <a:gd name="connsiteY72" fmla="*/ 854390 h 1069117"/>
              <a:gd name="connsiteX73" fmla="*/ 153023 w 1025918"/>
              <a:gd name="connsiteY73" fmla="*/ 848607 h 1069117"/>
              <a:gd name="connsiteX74" fmla="*/ 151048 w 1025918"/>
              <a:gd name="connsiteY74" fmla="*/ 843980 h 1069117"/>
              <a:gd name="connsiteX75" fmla="*/ 134190 w 1025918"/>
              <a:gd name="connsiteY75" fmla="*/ 830197 h 1069117"/>
              <a:gd name="connsiteX76" fmla="*/ 495084 w 1025918"/>
              <a:gd name="connsiteY76" fmla="*/ 812076 h 1069117"/>
              <a:gd name="connsiteX77" fmla="*/ 584844 w 1025918"/>
              <a:gd name="connsiteY77" fmla="*/ 836562 h 1069117"/>
              <a:gd name="connsiteX78" fmla="*/ 495084 w 1025918"/>
              <a:gd name="connsiteY78" fmla="*/ 849425 h 1069117"/>
              <a:gd name="connsiteX79" fmla="*/ 405323 w 1025918"/>
              <a:gd name="connsiteY79" fmla="*/ 836562 h 1069117"/>
              <a:gd name="connsiteX80" fmla="*/ 495084 w 1025918"/>
              <a:gd name="connsiteY80" fmla="*/ 812076 h 1069117"/>
              <a:gd name="connsiteX81" fmla="*/ 121238 w 1025918"/>
              <a:gd name="connsiteY81" fmla="*/ 808619 h 1069117"/>
              <a:gd name="connsiteX82" fmla="*/ 168086 w 1025918"/>
              <a:gd name="connsiteY82" fmla="*/ 834756 h 1069117"/>
              <a:gd name="connsiteX83" fmla="*/ 172769 w 1025918"/>
              <a:gd name="connsiteY83" fmla="*/ 846576 h 1069117"/>
              <a:gd name="connsiteX84" fmla="*/ 185209 w 1025918"/>
              <a:gd name="connsiteY84" fmla="*/ 845278 h 1069117"/>
              <a:gd name="connsiteX85" fmla="*/ 186479 w 1025918"/>
              <a:gd name="connsiteY85" fmla="*/ 857126 h 1069117"/>
              <a:gd name="connsiteX86" fmla="*/ 174377 w 1025918"/>
              <a:gd name="connsiteY86" fmla="*/ 858395 h 1069117"/>
              <a:gd name="connsiteX87" fmla="*/ 149299 w 1025918"/>
              <a:gd name="connsiteY87" fmla="*/ 900962 h 1069117"/>
              <a:gd name="connsiteX88" fmla="*/ 83573 w 1025918"/>
              <a:gd name="connsiteY88" fmla="*/ 880596 h 1069117"/>
              <a:gd name="connsiteX89" fmla="*/ 78777 w 1025918"/>
              <a:gd name="connsiteY89" fmla="*/ 868240 h 1069117"/>
              <a:gd name="connsiteX90" fmla="*/ 66168 w 1025918"/>
              <a:gd name="connsiteY90" fmla="*/ 869538 h 1069117"/>
              <a:gd name="connsiteX91" fmla="*/ 64532 w 1025918"/>
              <a:gd name="connsiteY91" fmla="*/ 857831 h 1069117"/>
              <a:gd name="connsiteX92" fmla="*/ 77282 w 1025918"/>
              <a:gd name="connsiteY92" fmla="*/ 856505 h 1069117"/>
              <a:gd name="connsiteX93" fmla="*/ 102360 w 1025918"/>
              <a:gd name="connsiteY93" fmla="*/ 814418 h 1069117"/>
              <a:gd name="connsiteX94" fmla="*/ 121238 w 1025918"/>
              <a:gd name="connsiteY94" fmla="*/ 808619 h 1069117"/>
              <a:gd name="connsiteX95" fmla="*/ 852320 w 1025918"/>
              <a:gd name="connsiteY95" fmla="*/ 803360 h 1069117"/>
              <a:gd name="connsiteX96" fmla="*/ 893167 w 1025918"/>
              <a:gd name="connsiteY96" fmla="*/ 894615 h 1069117"/>
              <a:gd name="connsiteX97" fmla="*/ 877850 w 1025918"/>
              <a:gd name="connsiteY97" fmla="*/ 910864 h 1069117"/>
              <a:gd name="connsiteX98" fmla="*/ 784422 w 1025918"/>
              <a:gd name="connsiteY98" fmla="*/ 875405 h 1069117"/>
              <a:gd name="connsiteX99" fmla="*/ 801488 w 1025918"/>
              <a:gd name="connsiteY99" fmla="*/ 860116 h 1069117"/>
              <a:gd name="connsiteX100" fmla="*/ 867440 w 1025918"/>
              <a:gd name="connsiteY100" fmla="*/ 885702 h 1069117"/>
              <a:gd name="connsiteX101" fmla="*/ 838301 w 1025918"/>
              <a:gd name="connsiteY101" fmla="*/ 821075 h 1069117"/>
              <a:gd name="connsiteX102" fmla="*/ 495055 w 1025918"/>
              <a:gd name="connsiteY102" fmla="*/ 739185 h 1069117"/>
              <a:gd name="connsiteX103" fmla="*/ 559851 w 1025918"/>
              <a:gd name="connsiteY103" fmla="*/ 758395 h 1069117"/>
              <a:gd name="connsiteX104" fmla="*/ 611502 w 1025918"/>
              <a:gd name="connsiteY104" fmla="*/ 771597 h 1069117"/>
              <a:gd name="connsiteX105" fmla="*/ 663293 w 1025918"/>
              <a:gd name="connsiteY105" fmla="*/ 759128 h 1069117"/>
              <a:gd name="connsiteX106" fmla="*/ 733025 w 1025918"/>
              <a:gd name="connsiteY106" fmla="*/ 740624 h 1069117"/>
              <a:gd name="connsiteX107" fmla="*/ 610599 w 1025918"/>
              <a:gd name="connsiteY107" fmla="*/ 805955 h 1069117"/>
              <a:gd name="connsiteX108" fmla="*/ 546367 w 1025918"/>
              <a:gd name="connsiteY108" fmla="*/ 791117 h 1069117"/>
              <a:gd name="connsiteX109" fmla="*/ 495055 w 1025918"/>
              <a:gd name="connsiteY109" fmla="*/ 774530 h 1069117"/>
              <a:gd name="connsiteX110" fmla="*/ 443743 w 1025918"/>
              <a:gd name="connsiteY110" fmla="*/ 791117 h 1069117"/>
              <a:gd name="connsiteX111" fmla="*/ 379512 w 1025918"/>
              <a:gd name="connsiteY111" fmla="*/ 805955 h 1069117"/>
              <a:gd name="connsiteX112" fmla="*/ 257085 w 1025918"/>
              <a:gd name="connsiteY112" fmla="*/ 740624 h 1069117"/>
              <a:gd name="connsiteX113" fmla="*/ 326818 w 1025918"/>
              <a:gd name="connsiteY113" fmla="*/ 759128 h 1069117"/>
              <a:gd name="connsiteX114" fmla="*/ 378609 w 1025918"/>
              <a:gd name="connsiteY114" fmla="*/ 771597 h 1069117"/>
              <a:gd name="connsiteX115" fmla="*/ 430259 w 1025918"/>
              <a:gd name="connsiteY115" fmla="*/ 758395 h 1069117"/>
              <a:gd name="connsiteX116" fmla="*/ 495055 w 1025918"/>
              <a:gd name="connsiteY116" fmla="*/ 739185 h 1069117"/>
              <a:gd name="connsiteX117" fmla="*/ 911192 w 1025918"/>
              <a:gd name="connsiteY117" fmla="*/ 698028 h 1069117"/>
              <a:gd name="connsiteX118" fmla="*/ 991136 w 1025918"/>
              <a:gd name="connsiteY118" fmla="*/ 736674 h 1069117"/>
              <a:gd name="connsiteX119" fmla="*/ 981884 w 1025918"/>
              <a:gd name="connsiteY119" fmla="*/ 755066 h 1069117"/>
              <a:gd name="connsiteX120" fmla="*/ 979937 w 1025918"/>
              <a:gd name="connsiteY120" fmla="*/ 754136 h 1069117"/>
              <a:gd name="connsiteX121" fmla="*/ 967892 w 1025918"/>
              <a:gd name="connsiteY121" fmla="*/ 753938 h 1069117"/>
              <a:gd name="connsiteX122" fmla="*/ 907497 w 1025918"/>
              <a:gd name="connsiteY122" fmla="*/ 768381 h 1069117"/>
              <a:gd name="connsiteX123" fmla="*/ 961348 w 1025918"/>
              <a:gd name="connsiteY123" fmla="*/ 795969 h 1069117"/>
              <a:gd name="connsiteX124" fmla="*/ 951926 w 1025918"/>
              <a:gd name="connsiteY124" fmla="*/ 814672 h 1069117"/>
              <a:gd name="connsiteX125" fmla="*/ 873167 w 1025918"/>
              <a:gd name="connsiteY125" fmla="*/ 773402 h 1069117"/>
              <a:gd name="connsiteX126" fmla="*/ 881771 w 1025918"/>
              <a:gd name="connsiteY126" fmla="*/ 756449 h 1069117"/>
              <a:gd name="connsiteX127" fmla="*/ 950459 w 1025918"/>
              <a:gd name="connsiteY127" fmla="*/ 739777 h 1069117"/>
              <a:gd name="connsiteX128" fmla="*/ 901855 w 1025918"/>
              <a:gd name="connsiteY128" fmla="*/ 716505 h 1069117"/>
              <a:gd name="connsiteX129" fmla="*/ 79059 w 1025918"/>
              <a:gd name="connsiteY129" fmla="*/ 698028 h 1069117"/>
              <a:gd name="connsiteX130" fmla="*/ 88256 w 1025918"/>
              <a:gd name="connsiteY130" fmla="*/ 717097 h 1069117"/>
              <a:gd name="connsiteX131" fmla="*/ 57395 w 1025918"/>
              <a:gd name="connsiteY131" fmla="*/ 731963 h 1069117"/>
              <a:gd name="connsiteX132" fmla="*/ 102529 w 1025918"/>
              <a:gd name="connsiteY132" fmla="*/ 746688 h 1069117"/>
              <a:gd name="connsiteX133" fmla="*/ 112289 w 1025918"/>
              <a:gd name="connsiteY133" fmla="*/ 766914 h 1069117"/>
              <a:gd name="connsiteX134" fmla="*/ 59285 w 1025918"/>
              <a:gd name="connsiteY134" fmla="*/ 751907 h 1069117"/>
              <a:gd name="connsiteX135" fmla="*/ 34179 w 1025918"/>
              <a:gd name="connsiteY135" fmla="*/ 809368 h 1069117"/>
              <a:gd name="connsiteX136" fmla="*/ 22726 w 1025918"/>
              <a:gd name="connsiteY136" fmla="*/ 785617 h 1069117"/>
              <a:gd name="connsiteX137" fmla="*/ 43601 w 1025918"/>
              <a:gd name="connsiteY137" fmla="*/ 738649 h 1069117"/>
              <a:gd name="connsiteX138" fmla="*/ 8283 w 1025918"/>
              <a:gd name="connsiteY138" fmla="*/ 755687 h 1069117"/>
              <a:gd name="connsiteX139" fmla="*/ 0 w 1025918"/>
              <a:gd name="connsiteY139" fmla="*/ 738563 h 1069117"/>
              <a:gd name="connsiteX140" fmla="*/ 0 w 1025918"/>
              <a:gd name="connsiteY140" fmla="*/ 736164 h 1069117"/>
              <a:gd name="connsiteX141" fmla="*/ 258750 w 1025918"/>
              <a:gd name="connsiteY141" fmla="*/ 664995 h 1069117"/>
              <a:gd name="connsiteX142" fmla="*/ 326000 w 1025918"/>
              <a:gd name="connsiteY142" fmla="*/ 686801 h 1069117"/>
              <a:gd name="connsiteX143" fmla="*/ 377142 w 1025918"/>
              <a:gd name="connsiteY143" fmla="*/ 701977 h 1069117"/>
              <a:gd name="connsiteX144" fmla="*/ 428313 w 1025918"/>
              <a:gd name="connsiteY144" fmla="*/ 686801 h 1069117"/>
              <a:gd name="connsiteX145" fmla="*/ 495084 w 1025918"/>
              <a:gd name="connsiteY145" fmla="*/ 668268 h 1069117"/>
              <a:gd name="connsiteX146" fmla="*/ 561854 w 1025918"/>
              <a:gd name="connsiteY146" fmla="*/ 686801 h 1069117"/>
              <a:gd name="connsiteX147" fmla="*/ 613025 w 1025918"/>
              <a:gd name="connsiteY147" fmla="*/ 701977 h 1069117"/>
              <a:gd name="connsiteX148" fmla="*/ 664167 w 1025918"/>
              <a:gd name="connsiteY148" fmla="*/ 686801 h 1069117"/>
              <a:gd name="connsiteX149" fmla="*/ 731417 w 1025918"/>
              <a:gd name="connsiteY149" fmla="*/ 664995 h 1069117"/>
              <a:gd name="connsiteX150" fmla="*/ 778413 w 1025918"/>
              <a:gd name="connsiteY150" fmla="*/ 671737 h 1069117"/>
              <a:gd name="connsiteX151" fmla="*/ 760049 w 1025918"/>
              <a:gd name="connsiteY151" fmla="*/ 703698 h 1069117"/>
              <a:gd name="connsiteX152" fmla="*/ 731445 w 1025918"/>
              <a:gd name="connsiteY152" fmla="*/ 700934 h 1069117"/>
              <a:gd name="connsiteX153" fmla="*/ 678610 w 1025918"/>
              <a:gd name="connsiteY153" fmla="*/ 716082 h 1069117"/>
              <a:gd name="connsiteX154" fmla="*/ 616043 w 1025918"/>
              <a:gd name="connsiteY154" fmla="*/ 736759 h 1069117"/>
              <a:gd name="connsiteX155" fmla="*/ 548060 w 1025918"/>
              <a:gd name="connsiteY155" fmla="*/ 717097 h 1069117"/>
              <a:gd name="connsiteX156" fmla="*/ 495084 w 1025918"/>
              <a:gd name="connsiteY156" fmla="*/ 702739 h 1069117"/>
              <a:gd name="connsiteX157" fmla="*/ 442107 w 1025918"/>
              <a:gd name="connsiteY157" fmla="*/ 717097 h 1069117"/>
              <a:gd name="connsiteX158" fmla="*/ 374124 w 1025918"/>
              <a:gd name="connsiteY158" fmla="*/ 736759 h 1069117"/>
              <a:gd name="connsiteX159" fmla="*/ 311557 w 1025918"/>
              <a:gd name="connsiteY159" fmla="*/ 716082 h 1069117"/>
              <a:gd name="connsiteX160" fmla="*/ 258721 w 1025918"/>
              <a:gd name="connsiteY160" fmla="*/ 700934 h 1069117"/>
              <a:gd name="connsiteX161" fmla="*/ 230118 w 1025918"/>
              <a:gd name="connsiteY161" fmla="*/ 703698 h 1069117"/>
              <a:gd name="connsiteX162" fmla="*/ 211754 w 1025918"/>
              <a:gd name="connsiteY162" fmla="*/ 671737 h 1069117"/>
              <a:gd name="connsiteX163" fmla="*/ 258750 w 1025918"/>
              <a:gd name="connsiteY163" fmla="*/ 664995 h 1069117"/>
              <a:gd name="connsiteX164" fmla="*/ 949867 w 1025918"/>
              <a:gd name="connsiteY164" fmla="*/ 589283 h 1069117"/>
              <a:gd name="connsiteX165" fmla="*/ 959317 w 1025918"/>
              <a:gd name="connsiteY165" fmla="*/ 606265 h 1069117"/>
              <a:gd name="connsiteX166" fmla="*/ 946482 w 1025918"/>
              <a:gd name="connsiteY166" fmla="*/ 624685 h 1069117"/>
              <a:gd name="connsiteX167" fmla="*/ 951841 w 1025918"/>
              <a:gd name="connsiteY167" fmla="*/ 639467 h 1069117"/>
              <a:gd name="connsiteX168" fmla="*/ 966228 w 1025918"/>
              <a:gd name="connsiteY168" fmla="*/ 624826 h 1069117"/>
              <a:gd name="connsiteX169" fmla="*/ 1001404 w 1025918"/>
              <a:gd name="connsiteY169" fmla="*/ 597548 h 1069117"/>
              <a:gd name="connsiteX170" fmla="*/ 1023435 w 1025918"/>
              <a:gd name="connsiteY170" fmla="*/ 638508 h 1069117"/>
              <a:gd name="connsiteX171" fmla="*/ 998753 w 1025918"/>
              <a:gd name="connsiteY171" fmla="*/ 673317 h 1069117"/>
              <a:gd name="connsiteX172" fmla="*/ 988879 w 1025918"/>
              <a:gd name="connsiteY172" fmla="*/ 655856 h 1069117"/>
              <a:gd name="connsiteX173" fmla="*/ 1006059 w 1025918"/>
              <a:gd name="connsiteY173" fmla="*/ 634417 h 1069117"/>
              <a:gd name="connsiteX174" fmla="*/ 999091 w 1025918"/>
              <a:gd name="connsiteY174" fmla="*/ 618028 h 1069117"/>
              <a:gd name="connsiteX175" fmla="*/ 983548 w 1025918"/>
              <a:gd name="connsiteY175" fmla="*/ 633543 h 1069117"/>
              <a:gd name="connsiteX176" fmla="*/ 949387 w 1025918"/>
              <a:gd name="connsiteY176" fmla="*/ 659805 h 1069117"/>
              <a:gd name="connsiteX177" fmla="*/ 929302 w 1025918"/>
              <a:gd name="connsiteY177" fmla="*/ 620651 h 1069117"/>
              <a:gd name="connsiteX178" fmla="*/ 949867 w 1025918"/>
              <a:gd name="connsiteY178" fmla="*/ 589283 h 1069117"/>
              <a:gd name="connsiteX179" fmla="*/ 424195 w 1025918"/>
              <a:gd name="connsiteY179" fmla="*/ 455094 h 1069117"/>
              <a:gd name="connsiteX180" fmla="*/ 565972 w 1025918"/>
              <a:gd name="connsiteY180" fmla="*/ 455094 h 1069117"/>
              <a:gd name="connsiteX181" fmla="*/ 565916 w 1025918"/>
              <a:gd name="connsiteY181" fmla="*/ 476504 h 1069117"/>
              <a:gd name="connsiteX182" fmla="*/ 557087 w 1025918"/>
              <a:gd name="connsiteY182" fmla="*/ 490242 h 1069117"/>
              <a:gd name="connsiteX183" fmla="*/ 569442 w 1025918"/>
              <a:gd name="connsiteY183" fmla="*/ 643867 h 1069117"/>
              <a:gd name="connsiteX184" fmla="*/ 520077 w 1025918"/>
              <a:gd name="connsiteY184" fmla="*/ 643867 h 1069117"/>
              <a:gd name="connsiteX185" fmla="*/ 516353 w 1025918"/>
              <a:gd name="connsiteY185" fmla="*/ 590552 h 1069117"/>
              <a:gd name="connsiteX186" fmla="*/ 495055 w 1025918"/>
              <a:gd name="connsiteY186" fmla="*/ 569226 h 1069117"/>
              <a:gd name="connsiteX187" fmla="*/ 473758 w 1025918"/>
              <a:gd name="connsiteY187" fmla="*/ 590552 h 1069117"/>
              <a:gd name="connsiteX188" fmla="*/ 470034 w 1025918"/>
              <a:gd name="connsiteY188" fmla="*/ 643867 h 1069117"/>
              <a:gd name="connsiteX189" fmla="*/ 420669 w 1025918"/>
              <a:gd name="connsiteY189" fmla="*/ 643867 h 1069117"/>
              <a:gd name="connsiteX190" fmla="*/ 433024 w 1025918"/>
              <a:gd name="connsiteY190" fmla="*/ 490242 h 1069117"/>
              <a:gd name="connsiteX191" fmla="*/ 424195 w 1025918"/>
              <a:gd name="connsiteY191" fmla="*/ 476504 h 1069117"/>
              <a:gd name="connsiteX192" fmla="*/ 624534 w 1025918"/>
              <a:gd name="connsiteY192" fmla="*/ 425136 h 1069117"/>
              <a:gd name="connsiteX193" fmla="*/ 639992 w 1025918"/>
              <a:gd name="connsiteY193" fmla="*/ 425136 h 1069117"/>
              <a:gd name="connsiteX194" fmla="*/ 641995 w 1025918"/>
              <a:gd name="connsiteY194" fmla="*/ 441186 h 1069117"/>
              <a:gd name="connsiteX195" fmla="*/ 656946 w 1025918"/>
              <a:gd name="connsiteY195" fmla="*/ 441186 h 1069117"/>
              <a:gd name="connsiteX196" fmla="*/ 659146 w 1025918"/>
              <a:gd name="connsiteY196" fmla="*/ 425136 h 1069117"/>
              <a:gd name="connsiteX197" fmla="*/ 667694 w 1025918"/>
              <a:gd name="connsiteY197" fmla="*/ 425136 h 1069117"/>
              <a:gd name="connsiteX198" fmla="*/ 676213 w 1025918"/>
              <a:gd name="connsiteY198" fmla="*/ 425136 h 1069117"/>
              <a:gd name="connsiteX199" fmla="*/ 678413 w 1025918"/>
              <a:gd name="connsiteY199" fmla="*/ 441186 h 1069117"/>
              <a:gd name="connsiteX200" fmla="*/ 693363 w 1025918"/>
              <a:gd name="connsiteY200" fmla="*/ 441186 h 1069117"/>
              <a:gd name="connsiteX201" fmla="*/ 695366 w 1025918"/>
              <a:gd name="connsiteY201" fmla="*/ 425136 h 1069117"/>
              <a:gd name="connsiteX202" fmla="*/ 710825 w 1025918"/>
              <a:gd name="connsiteY202" fmla="*/ 425136 h 1069117"/>
              <a:gd name="connsiteX203" fmla="*/ 708709 w 1025918"/>
              <a:gd name="connsiteY203" fmla="*/ 447787 h 1069117"/>
              <a:gd name="connsiteX204" fmla="*/ 698131 w 1025918"/>
              <a:gd name="connsiteY204" fmla="*/ 456363 h 1069117"/>
              <a:gd name="connsiteX205" fmla="*/ 698723 w 1025918"/>
              <a:gd name="connsiteY205" fmla="*/ 467364 h 1069117"/>
              <a:gd name="connsiteX206" fmla="*/ 698808 w 1025918"/>
              <a:gd name="connsiteY206" fmla="*/ 467364 h 1069117"/>
              <a:gd name="connsiteX207" fmla="*/ 709781 w 1025918"/>
              <a:gd name="connsiteY207" fmla="*/ 481074 h 1069117"/>
              <a:gd name="connsiteX208" fmla="*/ 709781 w 1025918"/>
              <a:gd name="connsiteY208" fmla="*/ 493683 h 1069117"/>
              <a:gd name="connsiteX209" fmla="*/ 701234 w 1025918"/>
              <a:gd name="connsiteY209" fmla="*/ 493683 h 1069117"/>
              <a:gd name="connsiteX210" fmla="*/ 722786 w 1025918"/>
              <a:gd name="connsiteY210" fmla="*/ 643895 h 1069117"/>
              <a:gd name="connsiteX211" fmla="*/ 667694 w 1025918"/>
              <a:gd name="connsiteY211" fmla="*/ 643895 h 1069117"/>
              <a:gd name="connsiteX212" fmla="*/ 612602 w 1025918"/>
              <a:gd name="connsiteY212" fmla="*/ 643895 h 1069117"/>
              <a:gd name="connsiteX213" fmla="*/ 634097 w 1025918"/>
              <a:gd name="connsiteY213" fmla="*/ 493683 h 1069117"/>
              <a:gd name="connsiteX214" fmla="*/ 625549 w 1025918"/>
              <a:gd name="connsiteY214" fmla="*/ 493683 h 1069117"/>
              <a:gd name="connsiteX215" fmla="*/ 625549 w 1025918"/>
              <a:gd name="connsiteY215" fmla="*/ 481074 h 1069117"/>
              <a:gd name="connsiteX216" fmla="*/ 636551 w 1025918"/>
              <a:gd name="connsiteY216" fmla="*/ 467364 h 1069117"/>
              <a:gd name="connsiteX217" fmla="*/ 636607 w 1025918"/>
              <a:gd name="connsiteY217" fmla="*/ 467364 h 1069117"/>
              <a:gd name="connsiteX218" fmla="*/ 637228 w 1025918"/>
              <a:gd name="connsiteY218" fmla="*/ 456363 h 1069117"/>
              <a:gd name="connsiteX219" fmla="*/ 626650 w 1025918"/>
              <a:gd name="connsiteY219" fmla="*/ 447787 h 1069117"/>
              <a:gd name="connsiteX220" fmla="*/ 279370 w 1025918"/>
              <a:gd name="connsiteY220" fmla="*/ 425136 h 1069117"/>
              <a:gd name="connsiteX221" fmla="*/ 294829 w 1025918"/>
              <a:gd name="connsiteY221" fmla="*/ 425136 h 1069117"/>
              <a:gd name="connsiteX222" fmla="*/ 296832 w 1025918"/>
              <a:gd name="connsiteY222" fmla="*/ 441186 h 1069117"/>
              <a:gd name="connsiteX223" fmla="*/ 311782 w 1025918"/>
              <a:gd name="connsiteY223" fmla="*/ 441186 h 1069117"/>
              <a:gd name="connsiteX224" fmla="*/ 313983 w 1025918"/>
              <a:gd name="connsiteY224" fmla="*/ 425136 h 1069117"/>
              <a:gd name="connsiteX225" fmla="*/ 322502 w 1025918"/>
              <a:gd name="connsiteY225" fmla="*/ 425136 h 1069117"/>
              <a:gd name="connsiteX226" fmla="*/ 331049 w 1025918"/>
              <a:gd name="connsiteY226" fmla="*/ 425136 h 1069117"/>
              <a:gd name="connsiteX227" fmla="*/ 333249 w 1025918"/>
              <a:gd name="connsiteY227" fmla="*/ 441186 h 1069117"/>
              <a:gd name="connsiteX228" fmla="*/ 348200 w 1025918"/>
              <a:gd name="connsiteY228" fmla="*/ 441186 h 1069117"/>
              <a:gd name="connsiteX229" fmla="*/ 350203 w 1025918"/>
              <a:gd name="connsiteY229" fmla="*/ 425136 h 1069117"/>
              <a:gd name="connsiteX230" fmla="*/ 365661 w 1025918"/>
              <a:gd name="connsiteY230" fmla="*/ 425136 h 1069117"/>
              <a:gd name="connsiteX231" fmla="*/ 363546 w 1025918"/>
              <a:gd name="connsiteY231" fmla="*/ 447787 h 1069117"/>
              <a:gd name="connsiteX232" fmla="*/ 352967 w 1025918"/>
              <a:gd name="connsiteY232" fmla="*/ 456363 h 1069117"/>
              <a:gd name="connsiteX233" fmla="*/ 353588 w 1025918"/>
              <a:gd name="connsiteY233" fmla="*/ 467364 h 1069117"/>
              <a:gd name="connsiteX234" fmla="*/ 353644 w 1025918"/>
              <a:gd name="connsiteY234" fmla="*/ 467364 h 1069117"/>
              <a:gd name="connsiteX235" fmla="*/ 364646 w 1025918"/>
              <a:gd name="connsiteY235" fmla="*/ 481074 h 1069117"/>
              <a:gd name="connsiteX236" fmla="*/ 364646 w 1025918"/>
              <a:gd name="connsiteY236" fmla="*/ 493683 h 1069117"/>
              <a:gd name="connsiteX237" fmla="*/ 356098 w 1025918"/>
              <a:gd name="connsiteY237" fmla="*/ 493683 h 1069117"/>
              <a:gd name="connsiteX238" fmla="*/ 377566 w 1025918"/>
              <a:gd name="connsiteY238" fmla="*/ 643895 h 1069117"/>
              <a:gd name="connsiteX239" fmla="*/ 322474 w 1025918"/>
              <a:gd name="connsiteY239" fmla="*/ 643895 h 1069117"/>
              <a:gd name="connsiteX240" fmla="*/ 267410 w 1025918"/>
              <a:gd name="connsiteY240" fmla="*/ 643895 h 1069117"/>
              <a:gd name="connsiteX241" fmla="*/ 288905 w 1025918"/>
              <a:gd name="connsiteY241" fmla="*/ 493683 h 1069117"/>
              <a:gd name="connsiteX242" fmla="*/ 280358 w 1025918"/>
              <a:gd name="connsiteY242" fmla="*/ 493683 h 1069117"/>
              <a:gd name="connsiteX243" fmla="*/ 280358 w 1025918"/>
              <a:gd name="connsiteY243" fmla="*/ 481074 h 1069117"/>
              <a:gd name="connsiteX244" fmla="*/ 291359 w 1025918"/>
              <a:gd name="connsiteY244" fmla="*/ 467364 h 1069117"/>
              <a:gd name="connsiteX245" fmla="*/ 291416 w 1025918"/>
              <a:gd name="connsiteY245" fmla="*/ 467364 h 1069117"/>
              <a:gd name="connsiteX246" fmla="*/ 292036 w 1025918"/>
              <a:gd name="connsiteY246" fmla="*/ 456363 h 1069117"/>
              <a:gd name="connsiteX247" fmla="*/ 281458 w 1025918"/>
              <a:gd name="connsiteY247" fmla="*/ 447787 h 1069117"/>
              <a:gd name="connsiteX248" fmla="*/ 1008795 w 1025918"/>
              <a:gd name="connsiteY248" fmla="*/ 375686 h 1069117"/>
              <a:gd name="connsiteX249" fmla="*/ 1014380 w 1025918"/>
              <a:gd name="connsiteY249" fmla="*/ 401468 h 1069117"/>
              <a:gd name="connsiteX250" fmla="*/ 983125 w 1025918"/>
              <a:gd name="connsiteY250" fmla="*/ 442258 h 1069117"/>
              <a:gd name="connsiteX251" fmla="*/ 1021433 w 1025918"/>
              <a:gd name="connsiteY251" fmla="*/ 433937 h 1069117"/>
              <a:gd name="connsiteX252" fmla="*/ 1025918 w 1025918"/>
              <a:gd name="connsiteY252" fmla="*/ 454642 h 1069117"/>
              <a:gd name="connsiteX253" fmla="*/ 939147 w 1025918"/>
              <a:gd name="connsiteY253" fmla="*/ 473486 h 1069117"/>
              <a:gd name="connsiteX254" fmla="*/ 934662 w 1025918"/>
              <a:gd name="connsiteY254" fmla="*/ 452780 h 1069117"/>
              <a:gd name="connsiteX255" fmla="*/ 968146 w 1025918"/>
              <a:gd name="connsiteY255" fmla="*/ 445503 h 1069117"/>
              <a:gd name="connsiteX256" fmla="*/ 927695 w 1025918"/>
              <a:gd name="connsiteY256" fmla="*/ 420679 h 1069117"/>
              <a:gd name="connsiteX257" fmla="*/ 922927 w 1025918"/>
              <a:gd name="connsiteY257" fmla="*/ 398732 h 1069117"/>
              <a:gd name="connsiteX258" fmla="*/ 970967 w 1025918"/>
              <a:gd name="connsiteY258" fmla="*/ 425700 h 1069117"/>
              <a:gd name="connsiteX259" fmla="*/ 667637 w 1025918"/>
              <a:gd name="connsiteY259" fmla="*/ 368492 h 1069117"/>
              <a:gd name="connsiteX260" fmla="*/ 701996 w 1025918"/>
              <a:gd name="connsiteY260" fmla="*/ 402964 h 1069117"/>
              <a:gd name="connsiteX261" fmla="*/ 701996 w 1025918"/>
              <a:gd name="connsiteY261" fmla="*/ 410354 h 1069117"/>
              <a:gd name="connsiteX262" fmla="*/ 633279 w 1025918"/>
              <a:gd name="connsiteY262" fmla="*/ 410354 h 1069117"/>
              <a:gd name="connsiteX263" fmla="*/ 633279 w 1025918"/>
              <a:gd name="connsiteY263" fmla="*/ 402964 h 1069117"/>
              <a:gd name="connsiteX264" fmla="*/ 667637 w 1025918"/>
              <a:gd name="connsiteY264" fmla="*/ 368492 h 1069117"/>
              <a:gd name="connsiteX265" fmla="*/ 322530 w 1025918"/>
              <a:gd name="connsiteY265" fmla="*/ 368492 h 1069117"/>
              <a:gd name="connsiteX266" fmla="*/ 356888 w 1025918"/>
              <a:gd name="connsiteY266" fmla="*/ 402964 h 1069117"/>
              <a:gd name="connsiteX267" fmla="*/ 356888 w 1025918"/>
              <a:gd name="connsiteY267" fmla="*/ 410354 h 1069117"/>
              <a:gd name="connsiteX268" fmla="*/ 288172 w 1025918"/>
              <a:gd name="connsiteY268" fmla="*/ 410354 h 1069117"/>
              <a:gd name="connsiteX269" fmla="*/ 288172 w 1025918"/>
              <a:gd name="connsiteY269" fmla="*/ 402964 h 1069117"/>
              <a:gd name="connsiteX270" fmla="*/ 322530 w 1025918"/>
              <a:gd name="connsiteY270" fmla="*/ 368492 h 1069117"/>
              <a:gd name="connsiteX271" fmla="*/ 430767 w 1025918"/>
              <a:gd name="connsiteY271" fmla="*/ 356673 h 1069117"/>
              <a:gd name="connsiteX272" fmla="*/ 454011 w 1025918"/>
              <a:gd name="connsiteY272" fmla="*/ 356673 h 1069117"/>
              <a:gd name="connsiteX273" fmla="*/ 456381 w 1025918"/>
              <a:gd name="connsiteY273" fmla="*/ 374501 h 1069117"/>
              <a:gd name="connsiteX274" fmla="*/ 476889 w 1025918"/>
              <a:gd name="connsiteY274" fmla="*/ 374501 h 1069117"/>
              <a:gd name="connsiteX275" fmla="*/ 479258 w 1025918"/>
              <a:gd name="connsiteY275" fmla="*/ 356673 h 1069117"/>
              <a:gd name="connsiteX276" fmla="*/ 510937 w 1025918"/>
              <a:gd name="connsiteY276" fmla="*/ 356673 h 1069117"/>
              <a:gd name="connsiteX277" fmla="*/ 513306 w 1025918"/>
              <a:gd name="connsiteY277" fmla="*/ 374501 h 1069117"/>
              <a:gd name="connsiteX278" fmla="*/ 533814 w 1025918"/>
              <a:gd name="connsiteY278" fmla="*/ 374501 h 1069117"/>
              <a:gd name="connsiteX279" fmla="*/ 536212 w 1025918"/>
              <a:gd name="connsiteY279" fmla="*/ 356673 h 1069117"/>
              <a:gd name="connsiteX280" fmla="*/ 559428 w 1025918"/>
              <a:gd name="connsiteY280" fmla="*/ 356673 h 1069117"/>
              <a:gd name="connsiteX281" fmla="*/ 557905 w 1025918"/>
              <a:gd name="connsiteY281" fmla="*/ 385079 h 1069117"/>
              <a:gd name="connsiteX282" fmla="*/ 545662 w 1025918"/>
              <a:gd name="connsiteY282" fmla="*/ 402738 h 1069117"/>
              <a:gd name="connsiteX283" fmla="*/ 549132 w 1025918"/>
              <a:gd name="connsiteY283" fmla="*/ 438168 h 1069117"/>
              <a:gd name="connsiteX284" fmla="*/ 441063 w 1025918"/>
              <a:gd name="connsiteY284" fmla="*/ 438168 h 1069117"/>
              <a:gd name="connsiteX285" fmla="*/ 444533 w 1025918"/>
              <a:gd name="connsiteY285" fmla="*/ 402738 h 1069117"/>
              <a:gd name="connsiteX286" fmla="*/ 432291 w 1025918"/>
              <a:gd name="connsiteY286" fmla="*/ 385079 h 1069117"/>
              <a:gd name="connsiteX287" fmla="*/ 938664 w 1025918"/>
              <a:gd name="connsiteY287" fmla="*/ 280167 h 1069117"/>
              <a:gd name="connsiteX288" fmla="*/ 916665 w 1025918"/>
              <a:gd name="connsiteY288" fmla="*/ 282201 h 1069117"/>
              <a:gd name="connsiteX289" fmla="*/ 904479 w 1025918"/>
              <a:gd name="connsiteY289" fmla="*/ 320791 h 1069117"/>
              <a:gd name="connsiteX290" fmla="*/ 943068 w 1025918"/>
              <a:gd name="connsiteY290" fmla="*/ 332639 h 1069117"/>
              <a:gd name="connsiteX291" fmla="*/ 955311 w 1025918"/>
              <a:gd name="connsiteY291" fmla="*/ 294190 h 1069117"/>
              <a:gd name="connsiteX292" fmla="*/ 938664 w 1025918"/>
              <a:gd name="connsiteY292" fmla="*/ 280167 h 1069117"/>
              <a:gd name="connsiteX293" fmla="*/ 926006 w 1025918"/>
              <a:gd name="connsiteY293" fmla="*/ 258348 h 1069117"/>
              <a:gd name="connsiteX294" fmla="*/ 972462 w 1025918"/>
              <a:gd name="connsiteY294" fmla="*/ 285192 h 1069117"/>
              <a:gd name="connsiteX295" fmla="*/ 952716 w 1025918"/>
              <a:gd name="connsiteY295" fmla="*/ 351116 h 1069117"/>
              <a:gd name="connsiteX296" fmla="*/ 887300 w 1025918"/>
              <a:gd name="connsiteY296" fmla="*/ 329790 h 1069117"/>
              <a:gd name="connsiteX297" fmla="*/ 907046 w 1025918"/>
              <a:gd name="connsiteY297" fmla="*/ 263866 h 1069117"/>
              <a:gd name="connsiteX298" fmla="*/ 926006 w 1025918"/>
              <a:gd name="connsiteY298" fmla="*/ 258348 h 1069117"/>
              <a:gd name="connsiteX299" fmla="*/ 620980 w 1025918"/>
              <a:gd name="connsiteY299" fmla="*/ 249367 h 1069117"/>
              <a:gd name="connsiteX300" fmla="*/ 652940 w 1025918"/>
              <a:gd name="connsiteY300" fmla="*/ 281637 h 1069117"/>
              <a:gd name="connsiteX301" fmla="*/ 619033 w 1025918"/>
              <a:gd name="connsiteY301" fmla="*/ 317209 h 1069117"/>
              <a:gd name="connsiteX302" fmla="*/ 596466 w 1025918"/>
              <a:gd name="connsiteY302" fmla="*/ 308605 h 1069117"/>
              <a:gd name="connsiteX303" fmla="*/ 596974 w 1025918"/>
              <a:gd name="connsiteY303" fmla="*/ 307646 h 1069117"/>
              <a:gd name="connsiteX304" fmla="*/ 603970 w 1025918"/>
              <a:gd name="connsiteY304" fmla="*/ 308633 h 1069117"/>
              <a:gd name="connsiteX305" fmla="*/ 629019 w 1025918"/>
              <a:gd name="connsiteY305" fmla="*/ 278957 h 1069117"/>
              <a:gd name="connsiteX306" fmla="*/ 610063 w 1025918"/>
              <a:gd name="connsiteY306" fmla="*/ 258591 h 1069117"/>
              <a:gd name="connsiteX307" fmla="*/ 597002 w 1025918"/>
              <a:gd name="connsiteY307" fmla="*/ 258845 h 1069117"/>
              <a:gd name="connsiteX308" fmla="*/ 596466 w 1025918"/>
              <a:gd name="connsiteY308" fmla="*/ 257914 h 1069117"/>
              <a:gd name="connsiteX309" fmla="*/ 620980 w 1025918"/>
              <a:gd name="connsiteY309" fmla="*/ 249367 h 1069117"/>
              <a:gd name="connsiteX310" fmla="*/ 495084 w 1025918"/>
              <a:gd name="connsiteY310" fmla="*/ 243273 h 1069117"/>
              <a:gd name="connsiteX311" fmla="*/ 547326 w 1025918"/>
              <a:gd name="connsiteY311" fmla="*/ 335065 h 1069117"/>
              <a:gd name="connsiteX312" fmla="*/ 547326 w 1025918"/>
              <a:gd name="connsiteY312" fmla="*/ 340086 h 1069117"/>
              <a:gd name="connsiteX313" fmla="*/ 442812 w 1025918"/>
              <a:gd name="connsiteY313" fmla="*/ 340086 h 1069117"/>
              <a:gd name="connsiteX314" fmla="*/ 442812 w 1025918"/>
              <a:gd name="connsiteY314" fmla="*/ 335065 h 1069117"/>
              <a:gd name="connsiteX315" fmla="*/ 495084 w 1025918"/>
              <a:gd name="connsiteY315" fmla="*/ 243273 h 1069117"/>
              <a:gd name="connsiteX316" fmla="*/ 367015 w 1025918"/>
              <a:gd name="connsiteY316" fmla="*/ 242709 h 1069117"/>
              <a:gd name="connsiteX317" fmla="*/ 375196 w 1025918"/>
              <a:gd name="connsiteY317" fmla="*/ 269084 h 1069117"/>
              <a:gd name="connsiteX318" fmla="*/ 402135 w 1025918"/>
              <a:gd name="connsiteY318" fmla="*/ 262991 h 1069117"/>
              <a:gd name="connsiteX319" fmla="*/ 383376 w 1025918"/>
              <a:gd name="connsiteY319" fmla="*/ 283273 h 1069117"/>
              <a:gd name="connsiteX320" fmla="*/ 402135 w 1025918"/>
              <a:gd name="connsiteY320" fmla="*/ 303556 h 1069117"/>
              <a:gd name="connsiteX321" fmla="*/ 375196 w 1025918"/>
              <a:gd name="connsiteY321" fmla="*/ 297462 h 1069117"/>
              <a:gd name="connsiteX322" fmla="*/ 367015 w 1025918"/>
              <a:gd name="connsiteY322" fmla="*/ 323838 h 1069117"/>
              <a:gd name="connsiteX323" fmla="*/ 358835 w 1025918"/>
              <a:gd name="connsiteY323" fmla="*/ 297462 h 1069117"/>
              <a:gd name="connsiteX324" fmla="*/ 331895 w 1025918"/>
              <a:gd name="connsiteY324" fmla="*/ 303556 h 1069117"/>
              <a:gd name="connsiteX325" fmla="*/ 350654 w 1025918"/>
              <a:gd name="connsiteY325" fmla="*/ 283273 h 1069117"/>
              <a:gd name="connsiteX326" fmla="*/ 331895 w 1025918"/>
              <a:gd name="connsiteY326" fmla="*/ 262991 h 1069117"/>
              <a:gd name="connsiteX327" fmla="*/ 358835 w 1025918"/>
              <a:gd name="connsiteY327" fmla="*/ 269084 h 1069117"/>
              <a:gd name="connsiteX328" fmla="*/ 495084 w 1025918"/>
              <a:gd name="connsiteY328" fmla="*/ 198111 h 1069117"/>
              <a:gd name="connsiteX329" fmla="*/ 512432 w 1025918"/>
              <a:gd name="connsiteY329" fmla="*/ 215459 h 1069117"/>
              <a:gd name="connsiteX330" fmla="*/ 495084 w 1025918"/>
              <a:gd name="connsiteY330" fmla="*/ 232808 h 1069117"/>
              <a:gd name="connsiteX331" fmla="*/ 477735 w 1025918"/>
              <a:gd name="connsiteY331" fmla="*/ 215459 h 1069117"/>
              <a:gd name="connsiteX332" fmla="*/ 495084 w 1025918"/>
              <a:gd name="connsiteY332" fmla="*/ 198111 h 1069117"/>
              <a:gd name="connsiteX333" fmla="*/ 825973 w 1025918"/>
              <a:gd name="connsiteY333" fmla="*/ 112243 h 1069117"/>
              <a:gd name="connsiteX334" fmla="*/ 842109 w 1025918"/>
              <a:gd name="connsiteY334" fmla="*/ 125417 h 1069117"/>
              <a:gd name="connsiteX335" fmla="*/ 808202 w 1025918"/>
              <a:gd name="connsiteY335" fmla="*/ 172780 h 1069117"/>
              <a:gd name="connsiteX336" fmla="*/ 864253 w 1025918"/>
              <a:gd name="connsiteY336" fmla="*/ 148548 h 1069117"/>
              <a:gd name="connsiteX337" fmla="*/ 873590 w 1025918"/>
              <a:gd name="connsiteY337" fmla="*/ 157687 h 1069117"/>
              <a:gd name="connsiteX338" fmla="*/ 850430 w 1025918"/>
              <a:gd name="connsiteY338" fmla="*/ 214162 h 1069117"/>
              <a:gd name="connsiteX339" fmla="*/ 897088 w 1025918"/>
              <a:gd name="connsiteY339" fmla="*/ 179239 h 1069117"/>
              <a:gd name="connsiteX340" fmla="*/ 910741 w 1025918"/>
              <a:gd name="connsiteY340" fmla="*/ 195290 h 1069117"/>
              <a:gd name="connsiteX341" fmla="*/ 838329 w 1025918"/>
              <a:gd name="connsiteY341" fmla="*/ 246207 h 1069117"/>
              <a:gd name="connsiteX342" fmla="*/ 823576 w 1025918"/>
              <a:gd name="connsiteY342" fmla="*/ 231708 h 1069117"/>
              <a:gd name="connsiteX343" fmla="*/ 845832 w 1025918"/>
              <a:gd name="connsiteY343" fmla="*/ 176757 h 1069117"/>
              <a:gd name="connsiteX344" fmla="*/ 790881 w 1025918"/>
              <a:gd name="connsiteY344" fmla="*/ 199634 h 1069117"/>
              <a:gd name="connsiteX345" fmla="*/ 775846 w 1025918"/>
              <a:gd name="connsiteY345" fmla="*/ 184881 h 1069117"/>
              <a:gd name="connsiteX346" fmla="*/ 295985 w 1025918"/>
              <a:gd name="connsiteY346" fmla="*/ 37095 h 1069117"/>
              <a:gd name="connsiteX347" fmla="*/ 333870 w 1025918"/>
              <a:gd name="connsiteY347" fmla="*/ 117405 h 1069117"/>
              <a:gd name="connsiteX348" fmla="*/ 273193 w 1025918"/>
              <a:gd name="connsiteY348" fmla="*/ 146037 h 1069117"/>
              <a:gd name="connsiteX349" fmla="*/ 265661 w 1025918"/>
              <a:gd name="connsiteY349" fmla="*/ 130099 h 1069117"/>
              <a:gd name="connsiteX350" fmla="*/ 307184 w 1025918"/>
              <a:gd name="connsiteY350" fmla="*/ 110494 h 1069117"/>
              <a:gd name="connsiteX351" fmla="*/ 299822 w 1025918"/>
              <a:gd name="connsiteY351" fmla="*/ 94895 h 1069117"/>
              <a:gd name="connsiteX352" fmla="*/ 265153 w 1025918"/>
              <a:gd name="connsiteY352" fmla="*/ 111256 h 1069117"/>
              <a:gd name="connsiteX353" fmla="*/ 257649 w 1025918"/>
              <a:gd name="connsiteY353" fmla="*/ 95318 h 1069117"/>
              <a:gd name="connsiteX354" fmla="*/ 292290 w 1025918"/>
              <a:gd name="connsiteY354" fmla="*/ 78957 h 1069117"/>
              <a:gd name="connsiteX355" fmla="*/ 284335 w 1025918"/>
              <a:gd name="connsiteY355" fmla="*/ 62088 h 1069117"/>
              <a:gd name="connsiteX356" fmla="*/ 242812 w 1025918"/>
              <a:gd name="connsiteY356" fmla="*/ 81693 h 1069117"/>
              <a:gd name="connsiteX357" fmla="*/ 235280 w 1025918"/>
              <a:gd name="connsiteY357" fmla="*/ 65727 h 1069117"/>
              <a:gd name="connsiteX358" fmla="*/ 666311 w 1025918"/>
              <a:gd name="connsiteY358" fmla="*/ 26037 h 1069117"/>
              <a:gd name="connsiteX359" fmla="*/ 685944 w 1025918"/>
              <a:gd name="connsiteY359" fmla="*/ 33061 h 1069117"/>
              <a:gd name="connsiteX360" fmla="*/ 669809 w 1025918"/>
              <a:gd name="connsiteY360" fmla="*/ 89450 h 1069117"/>
              <a:gd name="connsiteX361" fmla="*/ 714464 w 1025918"/>
              <a:gd name="connsiteY361" fmla="*/ 47786 h 1069117"/>
              <a:gd name="connsiteX362" fmla="*/ 726340 w 1025918"/>
              <a:gd name="connsiteY362" fmla="*/ 53287 h 1069117"/>
              <a:gd name="connsiteX363" fmla="*/ 723491 w 1025918"/>
              <a:gd name="connsiteY363" fmla="*/ 114274 h 1069117"/>
              <a:gd name="connsiteX364" fmla="*/ 755790 w 1025918"/>
              <a:gd name="connsiteY364" fmla="*/ 65586 h 1069117"/>
              <a:gd name="connsiteX365" fmla="*/ 774013 w 1025918"/>
              <a:gd name="connsiteY365" fmla="*/ 76192 h 1069117"/>
              <a:gd name="connsiteX366" fmla="*/ 722898 w 1025918"/>
              <a:gd name="connsiteY366" fmla="*/ 148520 h 1069117"/>
              <a:gd name="connsiteX367" fmla="*/ 704139 w 1025918"/>
              <a:gd name="connsiteY367" fmla="*/ 139831 h 1069117"/>
              <a:gd name="connsiteX368" fmla="*/ 706650 w 1025918"/>
              <a:gd name="connsiteY368" fmla="*/ 80593 h 1069117"/>
              <a:gd name="connsiteX369" fmla="*/ 662559 w 1025918"/>
              <a:gd name="connsiteY369" fmla="*/ 120593 h 1069117"/>
              <a:gd name="connsiteX370" fmla="*/ 643434 w 1025918"/>
              <a:gd name="connsiteY370" fmla="*/ 111764 h 1069117"/>
              <a:gd name="connsiteX371" fmla="*/ 561487 w 1025918"/>
              <a:gd name="connsiteY371" fmla="*/ 1044 h 1069117"/>
              <a:gd name="connsiteX372" fmla="*/ 597200 w 1025918"/>
              <a:gd name="connsiteY372" fmla="*/ 46178 h 1069117"/>
              <a:gd name="connsiteX373" fmla="*/ 590316 w 1025918"/>
              <a:gd name="connsiteY373" fmla="*/ 97180 h 1069117"/>
              <a:gd name="connsiteX374" fmla="*/ 569414 w 1025918"/>
              <a:gd name="connsiteY374" fmla="*/ 94331 h 1069117"/>
              <a:gd name="connsiteX375" fmla="*/ 575225 w 1025918"/>
              <a:gd name="connsiteY375" fmla="*/ 47899 h 1069117"/>
              <a:gd name="connsiteX376" fmla="*/ 559090 w 1025918"/>
              <a:gd name="connsiteY376" fmla="*/ 20423 h 1069117"/>
              <a:gd name="connsiteX377" fmla="*/ 536438 w 1025918"/>
              <a:gd name="connsiteY377" fmla="*/ 43019 h 1069117"/>
              <a:gd name="connsiteX378" fmla="*/ 530627 w 1025918"/>
              <a:gd name="connsiteY378" fmla="*/ 89450 h 1069117"/>
              <a:gd name="connsiteX379" fmla="*/ 509696 w 1025918"/>
              <a:gd name="connsiteY379" fmla="*/ 87081 h 1069117"/>
              <a:gd name="connsiteX380" fmla="*/ 515535 w 1025918"/>
              <a:gd name="connsiteY380" fmla="*/ 36333 h 1069117"/>
              <a:gd name="connsiteX381" fmla="*/ 561487 w 1025918"/>
              <a:gd name="connsiteY381" fmla="*/ 1044 h 1069117"/>
              <a:gd name="connsiteX382" fmla="*/ 448793 w 1025918"/>
              <a:gd name="connsiteY382" fmla="*/ 0 h 1069117"/>
              <a:gd name="connsiteX383" fmla="*/ 462192 w 1025918"/>
              <a:gd name="connsiteY383" fmla="*/ 87843 h 1069117"/>
              <a:gd name="connsiteX384" fmla="*/ 443433 w 1025918"/>
              <a:gd name="connsiteY384" fmla="*/ 90945 h 1069117"/>
              <a:gd name="connsiteX385" fmla="*/ 389300 w 1025918"/>
              <a:gd name="connsiteY385" fmla="*/ 45501 h 1069117"/>
              <a:gd name="connsiteX386" fmla="*/ 399371 w 1025918"/>
              <a:gd name="connsiteY386" fmla="*/ 98449 h 1069117"/>
              <a:gd name="connsiteX387" fmla="*/ 378948 w 1025918"/>
              <a:gd name="connsiteY387" fmla="*/ 101891 h 1069117"/>
              <a:gd name="connsiteX388" fmla="*/ 362671 w 1025918"/>
              <a:gd name="connsiteY388" fmla="*/ 14612 h 1069117"/>
              <a:gd name="connsiteX389" fmla="*/ 382982 w 1025918"/>
              <a:gd name="connsiteY389" fmla="*/ 11171 h 1069117"/>
              <a:gd name="connsiteX390" fmla="*/ 383405 w 1025918"/>
              <a:gd name="connsiteY390" fmla="*/ 13286 h 1069117"/>
              <a:gd name="connsiteX391" fmla="*/ 390400 w 1025918"/>
              <a:gd name="connsiteY391" fmla="*/ 23131 h 1069117"/>
              <a:gd name="connsiteX392" fmla="*/ 437848 w 1025918"/>
              <a:gd name="connsiteY392" fmla="*/ 63216 h 1069117"/>
              <a:gd name="connsiteX393" fmla="*/ 428144 w 1025918"/>
              <a:gd name="connsiteY393" fmla="*/ 3498 h 106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</a:cxnLst>
            <a:rect l="l" t="t" r="r" b="b"/>
            <a:pathLst>
              <a:path w="1025918" h="1069117">
                <a:moveTo>
                  <a:pt x="445718" y="980173"/>
                </a:moveTo>
                <a:lnTo>
                  <a:pt x="464702" y="980540"/>
                </a:lnTo>
                <a:lnTo>
                  <a:pt x="509639" y="1035095"/>
                </a:lnTo>
                <a:lnTo>
                  <a:pt x="509414" y="981188"/>
                </a:lnTo>
                <a:lnTo>
                  <a:pt x="530119" y="981527"/>
                </a:lnTo>
                <a:lnTo>
                  <a:pt x="530147" y="1069117"/>
                </a:lnTo>
                <a:lnTo>
                  <a:pt x="509544" y="1069117"/>
                </a:lnTo>
                <a:lnTo>
                  <a:pt x="509527" y="1067846"/>
                </a:lnTo>
                <a:cubicBezTo>
                  <a:pt x="509555" y="1064799"/>
                  <a:pt x="507721" y="1060596"/>
                  <a:pt x="504449" y="1056901"/>
                </a:cubicBezTo>
                <a:lnTo>
                  <a:pt x="465126" y="1008833"/>
                </a:lnTo>
                <a:lnTo>
                  <a:pt x="463748" y="1069117"/>
                </a:lnTo>
                <a:lnTo>
                  <a:pt x="451642" y="1069117"/>
                </a:lnTo>
                <a:lnTo>
                  <a:pt x="442812" y="1068974"/>
                </a:lnTo>
                <a:close/>
                <a:moveTo>
                  <a:pt x="660021" y="951513"/>
                </a:moveTo>
                <a:lnTo>
                  <a:pt x="686537" y="1036280"/>
                </a:lnTo>
                <a:lnTo>
                  <a:pt x="665973" y="1042345"/>
                </a:lnTo>
                <a:lnTo>
                  <a:pt x="655112" y="1007028"/>
                </a:lnTo>
                <a:lnTo>
                  <a:pt x="616043" y="1018509"/>
                </a:lnTo>
                <a:lnTo>
                  <a:pt x="626086" y="1054052"/>
                </a:lnTo>
                <a:lnTo>
                  <a:pt x="605408" y="1060145"/>
                </a:lnTo>
                <a:lnTo>
                  <a:pt x="581713" y="974559"/>
                </a:lnTo>
                <a:lnTo>
                  <a:pt x="601939" y="968607"/>
                </a:lnTo>
                <a:lnTo>
                  <a:pt x="611304" y="1001668"/>
                </a:lnTo>
                <a:lnTo>
                  <a:pt x="650006" y="990300"/>
                </a:lnTo>
                <a:lnTo>
                  <a:pt x="639908" y="957437"/>
                </a:lnTo>
                <a:close/>
                <a:moveTo>
                  <a:pt x="330880" y="950864"/>
                </a:moveTo>
                <a:lnTo>
                  <a:pt x="394886" y="971005"/>
                </a:lnTo>
                <a:lnTo>
                  <a:pt x="389610" y="987818"/>
                </a:lnTo>
                <a:lnTo>
                  <a:pt x="345802" y="974023"/>
                </a:lnTo>
                <a:lnTo>
                  <a:pt x="340640" y="990469"/>
                </a:lnTo>
                <a:lnTo>
                  <a:pt x="377171" y="1001978"/>
                </a:lnTo>
                <a:lnTo>
                  <a:pt x="371895" y="1018791"/>
                </a:lnTo>
                <a:lnTo>
                  <a:pt x="335337" y="1007310"/>
                </a:lnTo>
                <a:lnTo>
                  <a:pt x="329752" y="1025081"/>
                </a:lnTo>
                <a:lnTo>
                  <a:pt x="373560" y="1038875"/>
                </a:lnTo>
                <a:lnTo>
                  <a:pt x="368257" y="1055716"/>
                </a:lnTo>
                <a:lnTo>
                  <a:pt x="304251" y="1035575"/>
                </a:lnTo>
                <a:close/>
                <a:moveTo>
                  <a:pt x="215252" y="947959"/>
                </a:moveTo>
                <a:lnTo>
                  <a:pt x="203235" y="965561"/>
                </a:lnTo>
                <a:lnTo>
                  <a:pt x="219145" y="976421"/>
                </a:lnTo>
                <a:cubicBezTo>
                  <a:pt x="226902" y="981696"/>
                  <a:pt x="232939" y="980737"/>
                  <a:pt x="236719" y="975208"/>
                </a:cubicBezTo>
                <a:cubicBezTo>
                  <a:pt x="240076" y="970300"/>
                  <a:pt x="239116" y="964263"/>
                  <a:pt x="231162" y="958819"/>
                </a:cubicBezTo>
                <a:close/>
                <a:moveTo>
                  <a:pt x="743180" y="930779"/>
                </a:moveTo>
                <a:lnTo>
                  <a:pt x="748455" y="966125"/>
                </a:lnTo>
                <a:lnTo>
                  <a:pt x="772884" y="950892"/>
                </a:lnTo>
                <a:close/>
                <a:moveTo>
                  <a:pt x="235252" y="918593"/>
                </a:moveTo>
                <a:lnTo>
                  <a:pt x="224025" y="935067"/>
                </a:lnTo>
                <a:lnTo>
                  <a:pt x="235449" y="942853"/>
                </a:lnTo>
                <a:cubicBezTo>
                  <a:pt x="241937" y="947282"/>
                  <a:pt x="248454" y="947423"/>
                  <a:pt x="252318" y="941753"/>
                </a:cubicBezTo>
                <a:cubicBezTo>
                  <a:pt x="255760" y="936731"/>
                  <a:pt x="254434" y="931682"/>
                  <a:pt x="246676" y="926379"/>
                </a:cubicBezTo>
                <a:close/>
                <a:moveTo>
                  <a:pt x="741911" y="907225"/>
                </a:moveTo>
                <a:lnTo>
                  <a:pt x="823181" y="959467"/>
                </a:lnTo>
                <a:lnTo>
                  <a:pt x="805240" y="972782"/>
                </a:lnTo>
                <a:lnTo>
                  <a:pt x="788907" y="961725"/>
                </a:lnTo>
                <a:lnTo>
                  <a:pt x="751305" y="985166"/>
                </a:lnTo>
                <a:lnTo>
                  <a:pt x="754238" y="1004884"/>
                </a:lnTo>
                <a:lnTo>
                  <a:pt x="735113" y="1014898"/>
                </a:lnTo>
                <a:lnTo>
                  <a:pt x="723011" y="919129"/>
                </a:lnTo>
                <a:close/>
                <a:moveTo>
                  <a:pt x="226761" y="893459"/>
                </a:moveTo>
                <a:lnTo>
                  <a:pt x="255788" y="913261"/>
                </a:lnTo>
                <a:cubicBezTo>
                  <a:pt x="276860" y="927620"/>
                  <a:pt x="279145" y="939806"/>
                  <a:pt x="271359" y="951202"/>
                </a:cubicBezTo>
                <a:cubicBezTo>
                  <a:pt x="266789" y="957916"/>
                  <a:pt x="259652" y="961188"/>
                  <a:pt x="250992" y="959891"/>
                </a:cubicBezTo>
                <a:cubicBezTo>
                  <a:pt x="258947" y="969143"/>
                  <a:pt x="259681" y="978875"/>
                  <a:pt x="253672" y="987676"/>
                </a:cubicBezTo>
                <a:cubicBezTo>
                  <a:pt x="245435" y="999722"/>
                  <a:pt x="231500" y="1004179"/>
                  <a:pt x="210231" y="989679"/>
                </a:cubicBezTo>
                <a:lnTo>
                  <a:pt x="176690" y="966802"/>
                </a:lnTo>
                <a:close/>
                <a:moveTo>
                  <a:pt x="154377" y="860426"/>
                </a:moveTo>
                <a:lnTo>
                  <a:pt x="98467" y="866181"/>
                </a:lnTo>
                <a:cubicBezTo>
                  <a:pt x="99003" y="867930"/>
                  <a:pt x="99736" y="869679"/>
                  <a:pt x="100639" y="871343"/>
                </a:cubicBezTo>
                <a:cubicBezTo>
                  <a:pt x="108030" y="884997"/>
                  <a:pt x="125124" y="890356"/>
                  <a:pt x="139398" y="882627"/>
                </a:cubicBezTo>
                <a:cubicBezTo>
                  <a:pt x="148227" y="877831"/>
                  <a:pt x="153446" y="869397"/>
                  <a:pt x="154377" y="860426"/>
                </a:cubicBezTo>
                <a:close/>
                <a:moveTo>
                  <a:pt x="134190" y="830197"/>
                </a:moveTo>
                <a:cubicBezTo>
                  <a:pt x="127205" y="828099"/>
                  <a:pt x="119370" y="828691"/>
                  <a:pt x="112233" y="832556"/>
                </a:cubicBezTo>
                <a:cubicBezTo>
                  <a:pt x="103545" y="837267"/>
                  <a:pt x="98382" y="845532"/>
                  <a:pt x="97311" y="854390"/>
                </a:cubicBezTo>
                <a:lnTo>
                  <a:pt x="153023" y="848607"/>
                </a:lnTo>
                <a:cubicBezTo>
                  <a:pt x="152515" y="847027"/>
                  <a:pt x="151866" y="845476"/>
                  <a:pt x="151048" y="843980"/>
                </a:cubicBezTo>
                <a:cubicBezTo>
                  <a:pt x="147311" y="837083"/>
                  <a:pt x="141175" y="832295"/>
                  <a:pt x="134190" y="830197"/>
                </a:cubicBezTo>
                <a:close/>
                <a:moveTo>
                  <a:pt x="495084" y="812076"/>
                </a:moveTo>
                <a:cubicBezTo>
                  <a:pt x="527749" y="812076"/>
                  <a:pt x="541713" y="836562"/>
                  <a:pt x="584844" y="836562"/>
                </a:cubicBezTo>
                <a:cubicBezTo>
                  <a:pt x="568229" y="841470"/>
                  <a:pt x="532263" y="849425"/>
                  <a:pt x="495084" y="849425"/>
                </a:cubicBezTo>
                <a:cubicBezTo>
                  <a:pt x="457933" y="849425"/>
                  <a:pt x="421938" y="841470"/>
                  <a:pt x="405323" y="836562"/>
                </a:cubicBezTo>
                <a:cubicBezTo>
                  <a:pt x="448454" y="836562"/>
                  <a:pt x="462418" y="812076"/>
                  <a:pt x="495084" y="812076"/>
                </a:cubicBezTo>
                <a:close/>
                <a:moveTo>
                  <a:pt x="121238" y="808619"/>
                </a:moveTo>
                <a:cubicBezTo>
                  <a:pt x="140187" y="806914"/>
                  <a:pt x="158461" y="817027"/>
                  <a:pt x="168086" y="834756"/>
                </a:cubicBezTo>
                <a:cubicBezTo>
                  <a:pt x="170174" y="838593"/>
                  <a:pt x="171725" y="842570"/>
                  <a:pt x="172769" y="846576"/>
                </a:cubicBezTo>
                <a:lnTo>
                  <a:pt x="185209" y="845278"/>
                </a:lnTo>
                <a:lnTo>
                  <a:pt x="186479" y="857126"/>
                </a:lnTo>
                <a:lnTo>
                  <a:pt x="174377" y="858395"/>
                </a:lnTo>
                <a:cubicBezTo>
                  <a:pt x="174659" y="875405"/>
                  <a:pt x="166112" y="891851"/>
                  <a:pt x="149299" y="900962"/>
                </a:cubicBezTo>
                <a:cubicBezTo>
                  <a:pt x="124617" y="914362"/>
                  <a:pt x="96408" y="904235"/>
                  <a:pt x="83573" y="880596"/>
                </a:cubicBezTo>
                <a:cubicBezTo>
                  <a:pt x="81429" y="876618"/>
                  <a:pt x="79821" y="872443"/>
                  <a:pt x="78777" y="868240"/>
                </a:cubicBezTo>
                <a:lnTo>
                  <a:pt x="66168" y="869538"/>
                </a:lnTo>
                <a:lnTo>
                  <a:pt x="64532" y="857831"/>
                </a:lnTo>
                <a:lnTo>
                  <a:pt x="77282" y="856505"/>
                </a:lnTo>
                <a:cubicBezTo>
                  <a:pt x="77141" y="839665"/>
                  <a:pt x="85717" y="823445"/>
                  <a:pt x="102360" y="814418"/>
                </a:cubicBezTo>
                <a:cubicBezTo>
                  <a:pt x="108531" y="811068"/>
                  <a:pt x="114922" y="809187"/>
                  <a:pt x="121238" y="808619"/>
                </a:cubicBezTo>
                <a:close/>
                <a:moveTo>
                  <a:pt x="852320" y="803360"/>
                </a:moveTo>
                <a:lnTo>
                  <a:pt x="893167" y="894615"/>
                </a:lnTo>
                <a:lnTo>
                  <a:pt x="877850" y="910864"/>
                </a:lnTo>
                <a:lnTo>
                  <a:pt x="784422" y="875405"/>
                </a:lnTo>
                <a:lnTo>
                  <a:pt x="801488" y="860116"/>
                </a:lnTo>
                <a:lnTo>
                  <a:pt x="867440" y="885702"/>
                </a:lnTo>
                <a:lnTo>
                  <a:pt x="838301" y="821075"/>
                </a:lnTo>
                <a:close/>
                <a:moveTo>
                  <a:pt x="495055" y="739185"/>
                </a:moveTo>
                <a:cubicBezTo>
                  <a:pt x="527326" y="739439"/>
                  <a:pt x="544788" y="750045"/>
                  <a:pt x="559851" y="758395"/>
                </a:cubicBezTo>
                <a:cubicBezTo>
                  <a:pt x="573391" y="765899"/>
                  <a:pt x="586819" y="771597"/>
                  <a:pt x="611502" y="771597"/>
                </a:cubicBezTo>
                <a:cubicBezTo>
                  <a:pt x="636184" y="771597"/>
                  <a:pt x="649752" y="766632"/>
                  <a:pt x="663293" y="759128"/>
                </a:cubicBezTo>
                <a:cubicBezTo>
                  <a:pt x="678554" y="750638"/>
                  <a:pt x="698949" y="736815"/>
                  <a:pt x="733025" y="740624"/>
                </a:cubicBezTo>
                <a:cubicBezTo>
                  <a:pt x="681431" y="806971"/>
                  <a:pt x="610599" y="805955"/>
                  <a:pt x="610599" y="805955"/>
                </a:cubicBezTo>
                <a:cubicBezTo>
                  <a:pt x="579343" y="805955"/>
                  <a:pt x="561628" y="799580"/>
                  <a:pt x="546367" y="791117"/>
                </a:cubicBezTo>
                <a:cubicBezTo>
                  <a:pt x="532996" y="783670"/>
                  <a:pt x="519146" y="774756"/>
                  <a:pt x="495055" y="774530"/>
                </a:cubicBezTo>
                <a:cubicBezTo>
                  <a:pt x="470965" y="774756"/>
                  <a:pt x="457086" y="783698"/>
                  <a:pt x="443743" y="791117"/>
                </a:cubicBezTo>
                <a:cubicBezTo>
                  <a:pt x="428511" y="799580"/>
                  <a:pt x="410767" y="805955"/>
                  <a:pt x="379512" y="805955"/>
                </a:cubicBezTo>
                <a:cubicBezTo>
                  <a:pt x="379512" y="805955"/>
                  <a:pt x="308680" y="806971"/>
                  <a:pt x="257085" y="740624"/>
                </a:cubicBezTo>
                <a:cubicBezTo>
                  <a:pt x="291190" y="736815"/>
                  <a:pt x="311585" y="750666"/>
                  <a:pt x="326818" y="759128"/>
                </a:cubicBezTo>
                <a:cubicBezTo>
                  <a:pt x="340358" y="766632"/>
                  <a:pt x="353927" y="771597"/>
                  <a:pt x="378609" y="771597"/>
                </a:cubicBezTo>
                <a:cubicBezTo>
                  <a:pt x="403292" y="771597"/>
                  <a:pt x="416719" y="765899"/>
                  <a:pt x="430259" y="758395"/>
                </a:cubicBezTo>
                <a:cubicBezTo>
                  <a:pt x="445323" y="750045"/>
                  <a:pt x="462784" y="739467"/>
                  <a:pt x="495055" y="739185"/>
                </a:cubicBezTo>
                <a:close/>
                <a:moveTo>
                  <a:pt x="911192" y="698028"/>
                </a:moveTo>
                <a:lnTo>
                  <a:pt x="991136" y="736674"/>
                </a:lnTo>
                <a:lnTo>
                  <a:pt x="981884" y="755066"/>
                </a:lnTo>
                <a:lnTo>
                  <a:pt x="979937" y="754136"/>
                </a:lnTo>
                <a:cubicBezTo>
                  <a:pt x="977229" y="752781"/>
                  <a:pt x="972631" y="752584"/>
                  <a:pt x="967892" y="753938"/>
                </a:cubicBezTo>
                <a:lnTo>
                  <a:pt x="907497" y="768381"/>
                </a:lnTo>
                <a:lnTo>
                  <a:pt x="961348" y="795969"/>
                </a:lnTo>
                <a:lnTo>
                  <a:pt x="951926" y="814672"/>
                </a:lnTo>
                <a:lnTo>
                  <a:pt x="873167" y="773402"/>
                </a:lnTo>
                <a:lnTo>
                  <a:pt x="881771" y="756449"/>
                </a:lnTo>
                <a:lnTo>
                  <a:pt x="950459" y="739777"/>
                </a:lnTo>
                <a:lnTo>
                  <a:pt x="901855" y="716505"/>
                </a:lnTo>
                <a:close/>
                <a:moveTo>
                  <a:pt x="79059" y="698028"/>
                </a:moveTo>
                <a:lnTo>
                  <a:pt x="88256" y="717097"/>
                </a:lnTo>
                <a:lnTo>
                  <a:pt x="57395" y="731963"/>
                </a:lnTo>
                <a:cubicBezTo>
                  <a:pt x="69468" y="740370"/>
                  <a:pt x="88340" y="747055"/>
                  <a:pt x="102529" y="746688"/>
                </a:cubicBezTo>
                <a:lnTo>
                  <a:pt x="112289" y="766914"/>
                </a:lnTo>
                <a:cubicBezTo>
                  <a:pt x="95364" y="768325"/>
                  <a:pt x="73051" y="760342"/>
                  <a:pt x="59285" y="751907"/>
                </a:cubicBezTo>
                <a:lnTo>
                  <a:pt x="34179" y="809368"/>
                </a:lnTo>
                <a:lnTo>
                  <a:pt x="22726" y="785617"/>
                </a:lnTo>
                <a:lnTo>
                  <a:pt x="43601" y="738649"/>
                </a:lnTo>
                <a:lnTo>
                  <a:pt x="8283" y="755687"/>
                </a:lnTo>
                <a:lnTo>
                  <a:pt x="0" y="738563"/>
                </a:lnTo>
                <a:lnTo>
                  <a:pt x="0" y="736164"/>
                </a:lnTo>
                <a:close/>
                <a:moveTo>
                  <a:pt x="258750" y="664995"/>
                </a:moveTo>
                <a:cubicBezTo>
                  <a:pt x="292629" y="664995"/>
                  <a:pt x="310372" y="678113"/>
                  <a:pt x="326000" y="686801"/>
                </a:cubicBezTo>
                <a:cubicBezTo>
                  <a:pt x="339850" y="694502"/>
                  <a:pt x="351839" y="701977"/>
                  <a:pt x="377142" y="701977"/>
                </a:cubicBezTo>
                <a:cubicBezTo>
                  <a:pt x="402474" y="701977"/>
                  <a:pt x="414435" y="694502"/>
                  <a:pt x="428313" y="686801"/>
                </a:cubicBezTo>
                <a:cubicBezTo>
                  <a:pt x="443856" y="678169"/>
                  <a:pt x="461572" y="668381"/>
                  <a:pt x="495084" y="668268"/>
                </a:cubicBezTo>
                <a:cubicBezTo>
                  <a:pt x="528568" y="668409"/>
                  <a:pt x="546311" y="678169"/>
                  <a:pt x="561854" y="686801"/>
                </a:cubicBezTo>
                <a:cubicBezTo>
                  <a:pt x="575732" y="694502"/>
                  <a:pt x="587721" y="701977"/>
                  <a:pt x="613025" y="701977"/>
                </a:cubicBezTo>
                <a:cubicBezTo>
                  <a:pt x="638328" y="701977"/>
                  <a:pt x="650289" y="694502"/>
                  <a:pt x="664167" y="686801"/>
                </a:cubicBezTo>
                <a:cubicBezTo>
                  <a:pt x="679823" y="678113"/>
                  <a:pt x="697538" y="664995"/>
                  <a:pt x="731417" y="664995"/>
                </a:cubicBezTo>
                <a:cubicBezTo>
                  <a:pt x="752828" y="664995"/>
                  <a:pt x="778413" y="671766"/>
                  <a:pt x="778413" y="671737"/>
                </a:cubicBezTo>
                <a:lnTo>
                  <a:pt x="760049" y="703698"/>
                </a:lnTo>
                <a:cubicBezTo>
                  <a:pt x="760049" y="703698"/>
                  <a:pt x="744675" y="700934"/>
                  <a:pt x="731445" y="700934"/>
                </a:cubicBezTo>
                <a:cubicBezTo>
                  <a:pt x="706114" y="700934"/>
                  <a:pt x="692489" y="708381"/>
                  <a:pt x="678610" y="716082"/>
                </a:cubicBezTo>
                <a:cubicBezTo>
                  <a:pt x="662983" y="724798"/>
                  <a:pt x="649950" y="736759"/>
                  <a:pt x="616043" y="736759"/>
                </a:cubicBezTo>
                <a:cubicBezTo>
                  <a:pt x="582164" y="736759"/>
                  <a:pt x="563688" y="725786"/>
                  <a:pt x="548060" y="717097"/>
                </a:cubicBezTo>
                <a:cubicBezTo>
                  <a:pt x="534265" y="709424"/>
                  <a:pt x="520048" y="702824"/>
                  <a:pt x="495084" y="702739"/>
                </a:cubicBezTo>
                <a:cubicBezTo>
                  <a:pt x="470090" y="702824"/>
                  <a:pt x="455901" y="709453"/>
                  <a:pt x="442107" y="717097"/>
                </a:cubicBezTo>
                <a:cubicBezTo>
                  <a:pt x="426508" y="725786"/>
                  <a:pt x="408031" y="736759"/>
                  <a:pt x="374124" y="736759"/>
                </a:cubicBezTo>
                <a:cubicBezTo>
                  <a:pt x="340217" y="736759"/>
                  <a:pt x="327184" y="724770"/>
                  <a:pt x="311557" y="716082"/>
                </a:cubicBezTo>
                <a:cubicBezTo>
                  <a:pt x="297678" y="708381"/>
                  <a:pt x="284025" y="700934"/>
                  <a:pt x="258721" y="700934"/>
                </a:cubicBezTo>
                <a:cubicBezTo>
                  <a:pt x="245492" y="700934"/>
                  <a:pt x="230118" y="703698"/>
                  <a:pt x="230118" y="703698"/>
                </a:cubicBezTo>
                <a:lnTo>
                  <a:pt x="211754" y="671737"/>
                </a:lnTo>
                <a:cubicBezTo>
                  <a:pt x="211754" y="671737"/>
                  <a:pt x="237339" y="664995"/>
                  <a:pt x="258750" y="664995"/>
                </a:cubicBezTo>
                <a:close/>
                <a:moveTo>
                  <a:pt x="949867" y="589283"/>
                </a:moveTo>
                <a:lnTo>
                  <a:pt x="959317" y="606265"/>
                </a:lnTo>
                <a:cubicBezTo>
                  <a:pt x="952406" y="610468"/>
                  <a:pt x="948089" y="616589"/>
                  <a:pt x="946482" y="624685"/>
                </a:cubicBezTo>
                <a:cubicBezTo>
                  <a:pt x="944817" y="633148"/>
                  <a:pt x="946848" y="638479"/>
                  <a:pt x="951841" y="639467"/>
                </a:cubicBezTo>
                <a:cubicBezTo>
                  <a:pt x="958047" y="640679"/>
                  <a:pt x="962673" y="634332"/>
                  <a:pt x="966228" y="624826"/>
                </a:cubicBezTo>
                <a:cubicBezTo>
                  <a:pt x="972829" y="607760"/>
                  <a:pt x="981630" y="593627"/>
                  <a:pt x="1001404" y="597548"/>
                </a:cubicBezTo>
                <a:cubicBezTo>
                  <a:pt x="1021207" y="601469"/>
                  <a:pt x="1027244" y="619325"/>
                  <a:pt x="1023435" y="638508"/>
                </a:cubicBezTo>
                <a:cubicBezTo>
                  <a:pt x="1020248" y="654925"/>
                  <a:pt x="1011870" y="665814"/>
                  <a:pt x="998753" y="673317"/>
                </a:cubicBezTo>
                <a:lnTo>
                  <a:pt x="988879" y="655856"/>
                </a:lnTo>
                <a:cubicBezTo>
                  <a:pt x="998612" y="650412"/>
                  <a:pt x="1004197" y="643867"/>
                  <a:pt x="1006059" y="634417"/>
                </a:cubicBezTo>
                <a:cubicBezTo>
                  <a:pt x="1007723" y="625955"/>
                  <a:pt x="1005438" y="619297"/>
                  <a:pt x="999091" y="618028"/>
                </a:cubicBezTo>
                <a:cubicBezTo>
                  <a:pt x="991870" y="616617"/>
                  <a:pt x="987074" y="624939"/>
                  <a:pt x="983548" y="633543"/>
                </a:cubicBezTo>
                <a:cubicBezTo>
                  <a:pt x="977596" y="649311"/>
                  <a:pt x="967920" y="663472"/>
                  <a:pt x="949387" y="659805"/>
                </a:cubicBezTo>
                <a:cubicBezTo>
                  <a:pt x="932828" y="656533"/>
                  <a:pt x="925212" y="641441"/>
                  <a:pt x="929302" y="620651"/>
                </a:cubicBezTo>
                <a:cubicBezTo>
                  <a:pt x="932095" y="606603"/>
                  <a:pt x="937737" y="596984"/>
                  <a:pt x="949867" y="589283"/>
                </a:cubicBezTo>
                <a:close/>
                <a:moveTo>
                  <a:pt x="424195" y="455094"/>
                </a:moveTo>
                <a:lnTo>
                  <a:pt x="565972" y="455094"/>
                </a:lnTo>
                <a:lnTo>
                  <a:pt x="565916" y="476504"/>
                </a:lnTo>
                <a:cubicBezTo>
                  <a:pt x="565916" y="476504"/>
                  <a:pt x="557087" y="480425"/>
                  <a:pt x="557087" y="490242"/>
                </a:cubicBezTo>
                <a:cubicBezTo>
                  <a:pt x="557087" y="509903"/>
                  <a:pt x="572376" y="587703"/>
                  <a:pt x="569442" y="643867"/>
                </a:cubicBezTo>
                <a:lnTo>
                  <a:pt x="520077" y="643867"/>
                </a:lnTo>
                <a:lnTo>
                  <a:pt x="516353" y="590552"/>
                </a:lnTo>
                <a:cubicBezTo>
                  <a:pt x="514717" y="577069"/>
                  <a:pt x="506085" y="569226"/>
                  <a:pt x="495055" y="569226"/>
                </a:cubicBezTo>
                <a:cubicBezTo>
                  <a:pt x="484054" y="569226"/>
                  <a:pt x="475394" y="577097"/>
                  <a:pt x="473758" y="590552"/>
                </a:cubicBezTo>
                <a:lnTo>
                  <a:pt x="470034" y="643867"/>
                </a:lnTo>
                <a:lnTo>
                  <a:pt x="420669" y="643867"/>
                </a:lnTo>
                <a:cubicBezTo>
                  <a:pt x="417735" y="587703"/>
                  <a:pt x="433024" y="509875"/>
                  <a:pt x="433024" y="490242"/>
                </a:cubicBezTo>
                <a:cubicBezTo>
                  <a:pt x="433024" y="480425"/>
                  <a:pt x="424195" y="476504"/>
                  <a:pt x="424195" y="476504"/>
                </a:cubicBezTo>
                <a:close/>
                <a:moveTo>
                  <a:pt x="624534" y="425136"/>
                </a:moveTo>
                <a:lnTo>
                  <a:pt x="639992" y="425136"/>
                </a:lnTo>
                <a:lnTo>
                  <a:pt x="641995" y="441186"/>
                </a:lnTo>
                <a:lnTo>
                  <a:pt x="656946" y="441186"/>
                </a:lnTo>
                <a:lnTo>
                  <a:pt x="659146" y="425136"/>
                </a:lnTo>
                <a:lnTo>
                  <a:pt x="667694" y="425136"/>
                </a:lnTo>
                <a:lnTo>
                  <a:pt x="676213" y="425136"/>
                </a:lnTo>
                <a:lnTo>
                  <a:pt x="678413" y="441186"/>
                </a:lnTo>
                <a:lnTo>
                  <a:pt x="693363" y="441186"/>
                </a:lnTo>
                <a:lnTo>
                  <a:pt x="695366" y="425136"/>
                </a:lnTo>
                <a:lnTo>
                  <a:pt x="710825" y="425136"/>
                </a:lnTo>
                <a:lnTo>
                  <a:pt x="708709" y="447787"/>
                </a:lnTo>
                <a:lnTo>
                  <a:pt x="698131" y="456363"/>
                </a:lnTo>
                <a:lnTo>
                  <a:pt x="698723" y="467364"/>
                </a:lnTo>
                <a:lnTo>
                  <a:pt x="698808" y="467364"/>
                </a:lnTo>
                <a:cubicBezTo>
                  <a:pt x="698808" y="478817"/>
                  <a:pt x="709781" y="481074"/>
                  <a:pt x="709781" y="481074"/>
                </a:cubicBezTo>
                <a:lnTo>
                  <a:pt x="709781" y="493683"/>
                </a:lnTo>
                <a:lnTo>
                  <a:pt x="701234" y="493683"/>
                </a:lnTo>
                <a:cubicBezTo>
                  <a:pt x="701601" y="536222"/>
                  <a:pt x="722729" y="597689"/>
                  <a:pt x="722786" y="643895"/>
                </a:cubicBezTo>
                <a:lnTo>
                  <a:pt x="667694" y="643895"/>
                </a:lnTo>
                <a:lnTo>
                  <a:pt x="612602" y="643895"/>
                </a:lnTo>
                <a:cubicBezTo>
                  <a:pt x="612602" y="597717"/>
                  <a:pt x="633730" y="536222"/>
                  <a:pt x="634097" y="493683"/>
                </a:cubicBezTo>
                <a:lnTo>
                  <a:pt x="625549" y="493683"/>
                </a:lnTo>
                <a:lnTo>
                  <a:pt x="625549" y="481074"/>
                </a:lnTo>
                <a:cubicBezTo>
                  <a:pt x="625549" y="481074"/>
                  <a:pt x="636551" y="478817"/>
                  <a:pt x="636551" y="467364"/>
                </a:cubicBezTo>
                <a:lnTo>
                  <a:pt x="636607" y="467364"/>
                </a:lnTo>
                <a:lnTo>
                  <a:pt x="637228" y="456363"/>
                </a:lnTo>
                <a:lnTo>
                  <a:pt x="626650" y="447787"/>
                </a:lnTo>
                <a:close/>
                <a:moveTo>
                  <a:pt x="279370" y="425136"/>
                </a:moveTo>
                <a:lnTo>
                  <a:pt x="294829" y="425136"/>
                </a:lnTo>
                <a:lnTo>
                  <a:pt x="296832" y="441186"/>
                </a:lnTo>
                <a:lnTo>
                  <a:pt x="311782" y="441186"/>
                </a:lnTo>
                <a:lnTo>
                  <a:pt x="313983" y="425136"/>
                </a:lnTo>
                <a:lnTo>
                  <a:pt x="322502" y="425136"/>
                </a:lnTo>
                <a:lnTo>
                  <a:pt x="331049" y="425136"/>
                </a:lnTo>
                <a:lnTo>
                  <a:pt x="333249" y="441186"/>
                </a:lnTo>
                <a:lnTo>
                  <a:pt x="348200" y="441186"/>
                </a:lnTo>
                <a:lnTo>
                  <a:pt x="350203" y="425136"/>
                </a:lnTo>
                <a:lnTo>
                  <a:pt x="365661" y="425136"/>
                </a:lnTo>
                <a:lnTo>
                  <a:pt x="363546" y="447787"/>
                </a:lnTo>
                <a:lnTo>
                  <a:pt x="352967" y="456363"/>
                </a:lnTo>
                <a:lnTo>
                  <a:pt x="353588" y="467364"/>
                </a:lnTo>
                <a:lnTo>
                  <a:pt x="353644" y="467364"/>
                </a:lnTo>
                <a:cubicBezTo>
                  <a:pt x="353644" y="478817"/>
                  <a:pt x="364646" y="481074"/>
                  <a:pt x="364646" y="481074"/>
                </a:cubicBezTo>
                <a:lnTo>
                  <a:pt x="364646" y="493683"/>
                </a:lnTo>
                <a:lnTo>
                  <a:pt x="356098" y="493683"/>
                </a:lnTo>
                <a:cubicBezTo>
                  <a:pt x="356465" y="536222"/>
                  <a:pt x="377594" y="597689"/>
                  <a:pt x="377566" y="643895"/>
                </a:cubicBezTo>
                <a:lnTo>
                  <a:pt x="322474" y="643895"/>
                </a:lnTo>
                <a:lnTo>
                  <a:pt x="267410" y="643895"/>
                </a:lnTo>
                <a:cubicBezTo>
                  <a:pt x="267410" y="597717"/>
                  <a:pt x="288538" y="536222"/>
                  <a:pt x="288905" y="493683"/>
                </a:cubicBezTo>
                <a:lnTo>
                  <a:pt x="280358" y="493683"/>
                </a:lnTo>
                <a:lnTo>
                  <a:pt x="280358" y="481074"/>
                </a:lnTo>
                <a:cubicBezTo>
                  <a:pt x="280358" y="481074"/>
                  <a:pt x="291359" y="478817"/>
                  <a:pt x="291359" y="467364"/>
                </a:cubicBezTo>
                <a:lnTo>
                  <a:pt x="291416" y="467364"/>
                </a:lnTo>
                <a:lnTo>
                  <a:pt x="292036" y="456363"/>
                </a:lnTo>
                <a:lnTo>
                  <a:pt x="281458" y="447787"/>
                </a:lnTo>
                <a:close/>
                <a:moveTo>
                  <a:pt x="1008795" y="375686"/>
                </a:moveTo>
                <a:lnTo>
                  <a:pt x="1014380" y="401468"/>
                </a:lnTo>
                <a:lnTo>
                  <a:pt x="983125" y="442258"/>
                </a:lnTo>
                <a:lnTo>
                  <a:pt x="1021433" y="433937"/>
                </a:lnTo>
                <a:lnTo>
                  <a:pt x="1025918" y="454642"/>
                </a:lnTo>
                <a:lnTo>
                  <a:pt x="939147" y="473486"/>
                </a:lnTo>
                <a:lnTo>
                  <a:pt x="934662" y="452780"/>
                </a:lnTo>
                <a:lnTo>
                  <a:pt x="968146" y="445503"/>
                </a:lnTo>
                <a:cubicBezTo>
                  <a:pt x="958358" y="434501"/>
                  <a:pt x="941602" y="423641"/>
                  <a:pt x="927695" y="420679"/>
                </a:cubicBezTo>
                <a:lnTo>
                  <a:pt x="922927" y="398732"/>
                </a:lnTo>
                <a:cubicBezTo>
                  <a:pt x="939712" y="401327"/>
                  <a:pt x="959542" y="414275"/>
                  <a:pt x="970967" y="425700"/>
                </a:cubicBezTo>
                <a:close/>
                <a:moveTo>
                  <a:pt x="667637" y="368492"/>
                </a:moveTo>
                <a:cubicBezTo>
                  <a:pt x="686396" y="368492"/>
                  <a:pt x="701996" y="381750"/>
                  <a:pt x="701996" y="402964"/>
                </a:cubicBezTo>
                <a:lnTo>
                  <a:pt x="701996" y="410354"/>
                </a:lnTo>
                <a:lnTo>
                  <a:pt x="633279" y="410354"/>
                </a:lnTo>
                <a:lnTo>
                  <a:pt x="633279" y="402964"/>
                </a:lnTo>
                <a:cubicBezTo>
                  <a:pt x="633279" y="381750"/>
                  <a:pt x="648878" y="368492"/>
                  <a:pt x="667637" y="368492"/>
                </a:cubicBezTo>
                <a:close/>
                <a:moveTo>
                  <a:pt x="322530" y="368492"/>
                </a:moveTo>
                <a:cubicBezTo>
                  <a:pt x="341289" y="368492"/>
                  <a:pt x="356888" y="381750"/>
                  <a:pt x="356888" y="402964"/>
                </a:cubicBezTo>
                <a:lnTo>
                  <a:pt x="356888" y="410354"/>
                </a:lnTo>
                <a:lnTo>
                  <a:pt x="288172" y="410354"/>
                </a:lnTo>
                <a:lnTo>
                  <a:pt x="288172" y="402964"/>
                </a:lnTo>
                <a:cubicBezTo>
                  <a:pt x="288172" y="381750"/>
                  <a:pt x="303771" y="368492"/>
                  <a:pt x="322530" y="368492"/>
                </a:cubicBezTo>
                <a:close/>
                <a:moveTo>
                  <a:pt x="430767" y="356673"/>
                </a:moveTo>
                <a:lnTo>
                  <a:pt x="454011" y="356673"/>
                </a:lnTo>
                <a:lnTo>
                  <a:pt x="456381" y="374501"/>
                </a:lnTo>
                <a:lnTo>
                  <a:pt x="476889" y="374501"/>
                </a:lnTo>
                <a:lnTo>
                  <a:pt x="479258" y="356673"/>
                </a:lnTo>
                <a:lnTo>
                  <a:pt x="510937" y="356673"/>
                </a:lnTo>
                <a:lnTo>
                  <a:pt x="513306" y="374501"/>
                </a:lnTo>
                <a:lnTo>
                  <a:pt x="533814" y="374501"/>
                </a:lnTo>
                <a:lnTo>
                  <a:pt x="536212" y="356673"/>
                </a:lnTo>
                <a:lnTo>
                  <a:pt x="559428" y="356673"/>
                </a:lnTo>
                <a:lnTo>
                  <a:pt x="557905" y="385079"/>
                </a:lnTo>
                <a:cubicBezTo>
                  <a:pt x="557905" y="385079"/>
                  <a:pt x="545662" y="389988"/>
                  <a:pt x="545662" y="402738"/>
                </a:cubicBezTo>
                <a:cubicBezTo>
                  <a:pt x="545662" y="411567"/>
                  <a:pt x="549132" y="438168"/>
                  <a:pt x="549132" y="438168"/>
                </a:cubicBezTo>
                <a:lnTo>
                  <a:pt x="441063" y="438168"/>
                </a:lnTo>
                <a:cubicBezTo>
                  <a:pt x="441063" y="438168"/>
                  <a:pt x="444533" y="411567"/>
                  <a:pt x="444533" y="402738"/>
                </a:cubicBezTo>
                <a:cubicBezTo>
                  <a:pt x="444533" y="389988"/>
                  <a:pt x="432291" y="385079"/>
                  <a:pt x="432291" y="385079"/>
                </a:cubicBezTo>
                <a:close/>
                <a:moveTo>
                  <a:pt x="938664" y="280167"/>
                </a:moveTo>
                <a:cubicBezTo>
                  <a:pt x="931707" y="277963"/>
                  <a:pt x="923858" y="278436"/>
                  <a:pt x="916665" y="282201"/>
                </a:cubicBezTo>
                <a:cubicBezTo>
                  <a:pt x="902278" y="289705"/>
                  <a:pt x="897201" y="306884"/>
                  <a:pt x="904479" y="320791"/>
                </a:cubicBezTo>
                <a:cubicBezTo>
                  <a:pt x="911672" y="334529"/>
                  <a:pt x="928682" y="340171"/>
                  <a:pt x="943068" y="332639"/>
                </a:cubicBezTo>
                <a:cubicBezTo>
                  <a:pt x="957455" y="325107"/>
                  <a:pt x="962532" y="307928"/>
                  <a:pt x="955311" y="294190"/>
                </a:cubicBezTo>
                <a:cubicBezTo>
                  <a:pt x="951686" y="287251"/>
                  <a:pt x="945621" y="282371"/>
                  <a:pt x="938664" y="280167"/>
                </a:cubicBezTo>
                <a:close/>
                <a:moveTo>
                  <a:pt x="926006" y="258348"/>
                </a:moveTo>
                <a:cubicBezTo>
                  <a:pt x="944974" y="256926"/>
                  <a:pt x="963089" y="267314"/>
                  <a:pt x="972462" y="285192"/>
                </a:cubicBezTo>
                <a:cubicBezTo>
                  <a:pt x="984958" y="309028"/>
                  <a:pt x="977596" y="338055"/>
                  <a:pt x="952716" y="351116"/>
                </a:cubicBezTo>
                <a:cubicBezTo>
                  <a:pt x="927836" y="364148"/>
                  <a:pt x="899796" y="353626"/>
                  <a:pt x="887300" y="329790"/>
                </a:cubicBezTo>
                <a:cubicBezTo>
                  <a:pt x="874831" y="305953"/>
                  <a:pt x="882165" y="276870"/>
                  <a:pt x="907046" y="263866"/>
                </a:cubicBezTo>
                <a:cubicBezTo>
                  <a:pt x="913266" y="260608"/>
                  <a:pt x="919683" y="258822"/>
                  <a:pt x="926006" y="258348"/>
                </a:cubicBezTo>
                <a:close/>
                <a:moveTo>
                  <a:pt x="620980" y="249367"/>
                </a:moveTo>
                <a:cubicBezTo>
                  <a:pt x="638130" y="250326"/>
                  <a:pt x="652179" y="264486"/>
                  <a:pt x="652940" y="281637"/>
                </a:cubicBezTo>
                <a:cubicBezTo>
                  <a:pt x="653843" y="301130"/>
                  <a:pt x="638328" y="317209"/>
                  <a:pt x="619033" y="317209"/>
                </a:cubicBezTo>
                <a:cubicBezTo>
                  <a:pt x="610373" y="317209"/>
                  <a:pt x="602475" y="313965"/>
                  <a:pt x="596466" y="308605"/>
                </a:cubicBezTo>
                <a:cubicBezTo>
                  <a:pt x="596043" y="308210"/>
                  <a:pt x="596410" y="307477"/>
                  <a:pt x="596974" y="307646"/>
                </a:cubicBezTo>
                <a:cubicBezTo>
                  <a:pt x="599202" y="308295"/>
                  <a:pt x="601544" y="308633"/>
                  <a:pt x="603970" y="308633"/>
                </a:cubicBezTo>
                <a:cubicBezTo>
                  <a:pt x="619400" y="308633"/>
                  <a:pt x="631614" y="294867"/>
                  <a:pt x="629019" y="278957"/>
                </a:cubicBezTo>
                <a:cubicBezTo>
                  <a:pt x="627411" y="269084"/>
                  <a:pt x="619795" y="260932"/>
                  <a:pt x="610063" y="258591"/>
                </a:cubicBezTo>
                <a:cubicBezTo>
                  <a:pt x="605465" y="257491"/>
                  <a:pt x="601036" y="257688"/>
                  <a:pt x="597002" y="258845"/>
                </a:cubicBezTo>
                <a:cubicBezTo>
                  <a:pt x="596410" y="259042"/>
                  <a:pt x="596015" y="258309"/>
                  <a:pt x="596466" y="257914"/>
                </a:cubicBezTo>
                <a:cubicBezTo>
                  <a:pt x="602926" y="252187"/>
                  <a:pt x="611558" y="248859"/>
                  <a:pt x="620980" y="249367"/>
                </a:cubicBezTo>
                <a:close/>
                <a:moveTo>
                  <a:pt x="495084" y="243273"/>
                </a:moveTo>
                <a:cubicBezTo>
                  <a:pt x="495084" y="243273"/>
                  <a:pt x="547326" y="322963"/>
                  <a:pt x="547326" y="335065"/>
                </a:cubicBezTo>
                <a:lnTo>
                  <a:pt x="547326" y="340086"/>
                </a:lnTo>
                <a:lnTo>
                  <a:pt x="442812" y="340086"/>
                </a:lnTo>
                <a:lnTo>
                  <a:pt x="442812" y="335065"/>
                </a:lnTo>
                <a:cubicBezTo>
                  <a:pt x="442812" y="322963"/>
                  <a:pt x="495084" y="243273"/>
                  <a:pt x="495084" y="243273"/>
                </a:cubicBezTo>
                <a:close/>
                <a:moveTo>
                  <a:pt x="367015" y="242709"/>
                </a:moveTo>
                <a:lnTo>
                  <a:pt x="375196" y="269084"/>
                </a:lnTo>
                <a:lnTo>
                  <a:pt x="402135" y="262991"/>
                </a:lnTo>
                <a:lnTo>
                  <a:pt x="383376" y="283273"/>
                </a:lnTo>
                <a:lnTo>
                  <a:pt x="402135" y="303556"/>
                </a:lnTo>
                <a:lnTo>
                  <a:pt x="375196" y="297462"/>
                </a:lnTo>
                <a:lnTo>
                  <a:pt x="367015" y="323838"/>
                </a:lnTo>
                <a:lnTo>
                  <a:pt x="358835" y="297462"/>
                </a:lnTo>
                <a:lnTo>
                  <a:pt x="331895" y="303556"/>
                </a:lnTo>
                <a:lnTo>
                  <a:pt x="350654" y="283273"/>
                </a:lnTo>
                <a:lnTo>
                  <a:pt x="331895" y="262991"/>
                </a:lnTo>
                <a:lnTo>
                  <a:pt x="358835" y="269084"/>
                </a:lnTo>
                <a:close/>
                <a:moveTo>
                  <a:pt x="495084" y="198111"/>
                </a:moveTo>
                <a:cubicBezTo>
                  <a:pt x="504675" y="198111"/>
                  <a:pt x="512432" y="205868"/>
                  <a:pt x="512432" y="215459"/>
                </a:cubicBezTo>
                <a:cubicBezTo>
                  <a:pt x="512432" y="225022"/>
                  <a:pt x="504646" y="232808"/>
                  <a:pt x="495084" y="232808"/>
                </a:cubicBezTo>
                <a:cubicBezTo>
                  <a:pt x="485492" y="232808"/>
                  <a:pt x="477735" y="225051"/>
                  <a:pt x="477735" y="215459"/>
                </a:cubicBezTo>
                <a:cubicBezTo>
                  <a:pt x="477735" y="205868"/>
                  <a:pt x="485492" y="198111"/>
                  <a:pt x="495084" y="198111"/>
                </a:cubicBezTo>
                <a:close/>
                <a:moveTo>
                  <a:pt x="825973" y="112243"/>
                </a:moveTo>
                <a:lnTo>
                  <a:pt x="842109" y="125417"/>
                </a:lnTo>
                <a:lnTo>
                  <a:pt x="808202" y="172780"/>
                </a:lnTo>
                <a:lnTo>
                  <a:pt x="864253" y="148548"/>
                </a:lnTo>
                <a:lnTo>
                  <a:pt x="873590" y="157687"/>
                </a:lnTo>
                <a:lnTo>
                  <a:pt x="850430" y="214162"/>
                </a:lnTo>
                <a:lnTo>
                  <a:pt x="897088" y="179239"/>
                </a:lnTo>
                <a:lnTo>
                  <a:pt x="910741" y="195290"/>
                </a:lnTo>
                <a:lnTo>
                  <a:pt x="838329" y="246207"/>
                </a:lnTo>
                <a:lnTo>
                  <a:pt x="823576" y="231708"/>
                </a:lnTo>
                <a:lnTo>
                  <a:pt x="845832" y="176757"/>
                </a:lnTo>
                <a:lnTo>
                  <a:pt x="790881" y="199634"/>
                </a:lnTo>
                <a:lnTo>
                  <a:pt x="775846" y="184881"/>
                </a:lnTo>
                <a:close/>
                <a:moveTo>
                  <a:pt x="295985" y="37095"/>
                </a:moveTo>
                <a:lnTo>
                  <a:pt x="333870" y="117405"/>
                </a:lnTo>
                <a:lnTo>
                  <a:pt x="273193" y="146037"/>
                </a:lnTo>
                <a:lnTo>
                  <a:pt x="265661" y="130099"/>
                </a:lnTo>
                <a:lnTo>
                  <a:pt x="307184" y="110494"/>
                </a:lnTo>
                <a:lnTo>
                  <a:pt x="299822" y="94895"/>
                </a:lnTo>
                <a:lnTo>
                  <a:pt x="265153" y="111256"/>
                </a:lnTo>
                <a:lnTo>
                  <a:pt x="257649" y="95318"/>
                </a:lnTo>
                <a:lnTo>
                  <a:pt x="292290" y="78957"/>
                </a:lnTo>
                <a:lnTo>
                  <a:pt x="284335" y="62088"/>
                </a:lnTo>
                <a:lnTo>
                  <a:pt x="242812" y="81693"/>
                </a:lnTo>
                <a:lnTo>
                  <a:pt x="235280" y="65727"/>
                </a:lnTo>
                <a:close/>
                <a:moveTo>
                  <a:pt x="666311" y="26037"/>
                </a:moveTo>
                <a:lnTo>
                  <a:pt x="685944" y="33061"/>
                </a:lnTo>
                <a:lnTo>
                  <a:pt x="669809" y="89450"/>
                </a:lnTo>
                <a:lnTo>
                  <a:pt x="714464" y="47786"/>
                </a:lnTo>
                <a:lnTo>
                  <a:pt x="726340" y="53287"/>
                </a:lnTo>
                <a:lnTo>
                  <a:pt x="723491" y="114274"/>
                </a:lnTo>
                <a:lnTo>
                  <a:pt x="755790" y="65586"/>
                </a:lnTo>
                <a:lnTo>
                  <a:pt x="774013" y="76192"/>
                </a:lnTo>
                <a:lnTo>
                  <a:pt x="722898" y="148520"/>
                </a:lnTo>
                <a:lnTo>
                  <a:pt x="704139" y="139831"/>
                </a:lnTo>
                <a:lnTo>
                  <a:pt x="706650" y="80593"/>
                </a:lnTo>
                <a:lnTo>
                  <a:pt x="662559" y="120593"/>
                </a:lnTo>
                <a:lnTo>
                  <a:pt x="643434" y="111764"/>
                </a:lnTo>
                <a:close/>
                <a:moveTo>
                  <a:pt x="561487" y="1044"/>
                </a:moveTo>
                <a:cubicBezTo>
                  <a:pt x="587975" y="4344"/>
                  <a:pt x="600218" y="21975"/>
                  <a:pt x="597200" y="46178"/>
                </a:cubicBezTo>
                <a:lnTo>
                  <a:pt x="590316" y="97180"/>
                </a:lnTo>
                <a:lnTo>
                  <a:pt x="569414" y="94331"/>
                </a:lnTo>
                <a:lnTo>
                  <a:pt x="575225" y="47899"/>
                </a:lnTo>
                <a:cubicBezTo>
                  <a:pt x="577143" y="32553"/>
                  <a:pt x="573814" y="22285"/>
                  <a:pt x="559090" y="20423"/>
                </a:cubicBezTo>
                <a:cubicBezTo>
                  <a:pt x="544110" y="18562"/>
                  <a:pt x="538328" y="27927"/>
                  <a:pt x="536438" y="43019"/>
                </a:cubicBezTo>
                <a:lnTo>
                  <a:pt x="530627" y="89450"/>
                </a:lnTo>
                <a:lnTo>
                  <a:pt x="509696" y="87081"/>
                </a:lnTo>
                <a:lnTo>
                  <a:pt x="515535" y="36333"/>
                </a:lnTo>
                <a:cubicBezTo>
                  <a:pt x="518582" y="11904"/>
                  <a:pt x="534942" y="-2285"/>
                  <a:pt x="561487" y="1044"/>
                </a:cubicBezTo>
                <a:close/>
                <a:moveTo>
                  <a:pt x="448793" y="0"/>
                </a:moveTo>
                <a:lnTo>
                  <a:pt x="462192" y="87843"/>
                </a:lnTo>
                <a:lnTo>
                  <a:pt x="443433" y="90945"/>
                </a:lnTo>
                <a:lnTo>
                  <a:pt x="389300" y="45501"/>
                </a:lnTo>
                <a:lnTo>
                  <a:pt x="399371" y="98449"/>
                </a:lnTo>
                <a:lnTo>
                  <a:pt x="378948" y="101891"/>
                </a:lnTo>
                <a:lnTo>
                  <a:pt x="362671" y="14612"/>
                </a:lnTo>
                <a:lnTo>
                  <a:pt x="382982" y="11171"/>
                </a:lnTo>
                <a:lnTo>
                  <a:pt x="383405" y="13286"/>
                </a:lnTo>
                <a:cubicBezTo>
                  <a:pt x="383912" y="16305"/>
                  <a:pt x="386508" y="20085"/>
                  <a:pt x="390400" y="23131"/>
                </a:cubicBezTo>
                <a:lnTo>
                  <a:pt x="437848" y="63216"/>
                </a:lnTo>
                <a:lnTo>
                  <a:pt x="428144" y="34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 marL="201812" indent="0">
              <a:buNone/>
              <a:defRPr sz="100"/>
            </a:lvl2pPr>
            <a:lvl3pPr marL="447675" indent="0">
              <a:buNone/>
              <a:defRPr sz="100"/>
            </a:lvl3pPr>
            <a:lvl4pPr>
              <a:buNone/>
              <a:defRPr sz="100"/>
            </a:lvl4pPr>
            <a:lvl5pPr>
              <a:buNone/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726624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: 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70675-C315-4700-B9B7-A5AB773CA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50742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7" y="2192138"/>
            <a:ext cx="5196199" cy="3945862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1475" indent="-179388">
              <a:defRPr sz="1200">
                <a:latin typeface="KBH Tekst" panose="00000500000000000000" pitchFamily="2" charset="0"/>
              </a:defRPr>
            </a:lvl2pPr>
            <a:lvl3pPr marL="544513" indent="-163513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noProof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  <a:p>
            <a:pPr lvl="5"/>
            <a:r>
              <a:rPr lang="da-DK" noProof="0" err="1"/>
              <a:t>Sixth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6"/>
            <a:r>
              <a:rPr lang="da-DK" noProof="0" err="1"/>
              <a:t>Seventh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7"/>
            <a:r>
              <a:rPr lang="da-DK" noProof="0" err="1"/>
              <a:t>Eight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8"/>
            <a:r>
              <a:rPr lang="da-DK" noProof="0"/>
              <a:t>Ninth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226B16CC-F459-45AB-8AF6-621CD4FF544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75800" y="2192400"/>
            <a:ext cx="51962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9" name="Date_GeneralDate">
            <a:extLst>
              <a:ext uri="{FF2B5EF4-FFF2-40B4-BE49-F238E27FC236}">
                <a16:creationId xmlns:a16="http://schemas.microsoft.com/office/drawing/2014/main" id="{1E57683A-B89A-4C49-94F5-D6FE2971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59422" y="310327"/>
            <a:ext cx="2401755" cy="180000"/>
          </a:xfrm>
        </p:spPr>
        <p:txBody>
          <a:bodyPr/>
          <a:lstStyle/>
          <a:p>
            <a:endParaRPr lang="da-DK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C0F55C-0196-46B3-A323-46BEB605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081" y="310327"/>
            <a:ext cx="394920" cy="180000"/>
          </a:xfrm>
        </p:spPr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2" name="SD_FLD_PresentationTitle">
            <a:extLst>
              <a:ext uri="{FF2B5EF4-FFF2-40B4-BE49-F238E27FC236}">
                <a16:creationId xmlns:a16="http://schemas.microsoft.com/office/drawing/2014/main" id="{0E1D2869-881F-4A30-85CD-63C245E1C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0" y="310327"/>
            <a:ext cx="4097593" cy="180000"/>
          </a:xfrm>
        </p:spPr>
        <p:txBody>
          <a:bodyPr/>
          <a:lstStyle/>
          <a:p>
            <a:r>
              <a:rPr lang="da-DK" noProof="0"/>
              <a:t>Den gode PowerPoint i KK</a:t>
            </a:r>
          </a:p>
        </p:txBody>
      </p:sp>
    </p:spTree>
    <p:extLst>
      <p:ext uri="{BB962C8B-B14F-4D97-AF65-F5344CB8AC3E}">
        <p14:creationId xmlns:p14="http://schemas.microsoft.com/office/powerpoint/2010/main" val="3259867341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: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Brug TAB og Shift + TAB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4162" y="2192400"/>
            <a:ext cx="33444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7600" y="2192400"/>
            <a:ext cx="33444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417756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: Fire indhold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24183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Brug TAB og Shift + TAB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98382" y="2192399"/>
            <a:ext cx="24183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6041" y="2192399"/>
            <a:ext cx="24183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53700" y="2192399"/>
            <a:ext cx="2418300" cy="3949199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033378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: Fire indhold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51948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Brug TAB og Shift + TAB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6999"/>
            <a:ext cx="51948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6041" y="2192399"/>
            <a:ext cx="51948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76041" y="4346999"/>
            <a:ext cx="51948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1134100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: Seks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Brug TAB og Shift + TAB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8800"/>
            <a:ext cx="33444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24400" y="2192400"/>
            <a:ext cx="33444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8A779418-EA1C-402E-8FE9-04BF21BF128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24400" y="4346999"/>
            <a:ext cx="33444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CB9BD8A-549C-46D6-8DF3-8D5B50A8339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27602" y="2192400"/>
            <a:ext cx="3344398" cy="1794599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8639A0C-5FD1-4E6D-AC45-D97BFF48470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27602" y="4346999"/>
            <a:ext cx="3344398" cy="1794598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9985990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: Ott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Brug TAB og Shift + TAB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8800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99200" y="2192399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499200" y="4348800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B2917A20-9A14-4A88-B799-05327B9EBDE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74800" y="2192400"/>
            <a:ext cx="2418480" cy="1794599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B3711F40-BEA7-48C1-AEBB-C27EBAB6E41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74800" y="4346999"/>
            <a:ext cx="2418480" cy="1794598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ACBB5A9-99A6-4806-8AFF-8B50DD841B9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9054000" y="2192400"/>
            <a:ext cx="2418300" cy="1794599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2F627CA-639B-47B1-A5E4-A4CDD045B18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054000" y="4348800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92526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24B97-5259-7E61-1BF6-6852FCEE2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AABB287-D0C8-BDDE-FE86-7B105C4FD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695C352-758E-E80A-B00E-5F58F699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C9B7-6139-4429-A308-32D02B2E3341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00440E9-A137-EBEA-561C-574F4D71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508DF0F-9936-53D1-8048-64E6BA1A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E79-883C-446C-8A8F-30CF030FD6A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3441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F219-3326-4202-99B8-77A2396293E9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05C8-AF41-4DB2-A09F-FA2D180BDC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5513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For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/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684F4FD-71A2-45CC-8A6E-49D5A00D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27A3F2-4381-4C6B-970B-F774BAF519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E1B11E-3EFA-4F7B-9B51-5153243964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B6ED97-6CA2-43D5-84C1-C8E191DA58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370CC76-BC33-4266-AB4D-7BA76C8F43B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41654" y="5068798"/>
            <a:ext cx="1027807" cy="1069200"/>
          </a:xfrm>
          <a:custGeom>
            <a:avLst/>
            <a:gdLst>
              <a:gd name="T0" fmla="*/ 629 w 1308"/>
              <a:gd name="T1" fmla="*/ 309 h 1360"/>
              <a:gd name="T2" fmla="*/ 799 w 1308"/>
              <a:gd name="T3" fmla="*/ 354 h 1360"/>
              <a:gd name="T4" fmla="*/ 789 w 1308"/>
              <a:gd name="T5" fmla="*/ 317 h 1360"/>
              <a:gd name="T6" fmla="*/ 678 w 1308"/>
              <a:gd name="T7" fmla="*/ 475 h 1360"/>
              <a:gd name="T8" fmla="*/ 577 w 1308"/>
              <a:gd name="T9" fmla="*/ 453 h 1360"/>
              <a:gd name="T10" fmla="*/ 454 w 1308"/>
              <a:gd name="T11" fmla="*/ 521 h 1360"/>
              <a:gd name="T12" fmla="*/ 719 w 1308"/>
              <a:gd name="T13" fmla="*/ 577 h 1360"/>
              <a:gd name="T14" fmla="*/ 602 w 1308"/>
              <a:gd name="T15" fmla="*/ 749 h 1360"/>
              <a:gd name="T16" fmla="*/ 719 w 1308"/>
              <a:gd name="T17" fmla="*/ 604 h 1360"/>
              <a:gd name="T18" fmla="*/ 651 w 1308"/>
              <a:gd name="T19" fmla="*/ 274 h 1360"/>
              <a:gd name="T20" fmla="*/ 449 w 1308"/>
              <a:gd name="T21" fmla="*/ 579 h 1360"/>
              <a:gd name="T22" fmla="*/ 422 w 1308"/>
              <a:gd name="T23" fmla="*/ 539 h 1360"/>
              <a:gd name="T24" fmla="*/ 356 w 1308"/>
              <a:gd name="T25" fmla="*/ 539 h 1360"/>
              <a:gd name="T26" fmla="*/ 358 w 1308"/>
              <a:gd name="T27" fmla="*/ 626 h 1360"/>
              <a:gd name="T28" fmla="*/ 891 w 1308"/>
              <a:gd name="T29" fmla="*/ 521 h 1360"/>
              <a:gd name="T30" fmla="*/ 890 w 1308"/>
              <a:gd name="T31" fmla="*/ 626 h 1360"/>
              <a:gd name="T32" fmla="*/ 900 w 1308"/>
              <a:gd name="T33" fmla="*/ 568 h 1360"/>
              <a:gd name="T34" fmla="*/ 848 w 1308"/>
              <a:gd name="T35" fmla="*/ 539 h 1360"/>
              <a:gd name="T36" fmla="*/ 796 w 1308"/>
              <a:gd name="T37" fmla="*/ 568 h 1360"/>
              <a:gd name="T38" fmla="*/ 805 w 1308"/>
              <a:gd name="T39" fmla="*/ 626 h 1360"/>
              <a:gd name="T40" fmla="*/ 423 w 1308"/>
              <a:gd name="T41" fmla="*/ 334 h 1360"/>
              <a:gd name="T42" fmla="*/ 512 w 1308"/>
              <a:gd name="T43" fmla="*/ 385 h 1360"/>
              <a:gd name="T44" fmla="*/ 929 w 1308"/>
              <a:gd name="T45" fmla="*/ 843 h 1360"/>
              <a:gd name="T46" fmla="*/ 480 w 1308"/>
              <a:gd name="T47" fmla="*/ 890 h 1360"/>
              <a:gd name="T48" fmla="*/ 397 w 1308"/>
              <a:gd name="T49" fmla="*/ 908 h 1360"/>
              <a:gd name="T50" fmla="*/ 862 w 1308"/>
              <a:gd name="T51" fmla="*/ 908 h 1360"/>
              <a:gd name="T52" fmla="*/ 777 w 1308"/>
              <a:gd name="T53" fmla="*/ 978 h 1360"/>
              <a:gd name="T54" fmla="*/ 328 w 1308"/>
              <a:gd name="T55" fmla="*/ 939 h 1360"/>
              <a:gd name="T56" fmla="*/ 931 w 1308"/>
              <a:gd name="T57" fmla="*/ 939 h 1360"/>
              <a:gd name="T58" fmla="*/ 629 w 1308"/>
              <a:gd name="T59" fmla="*/ 1029 h 1360"/>
              <a:gd name="T60" fmla="*/ 238 w 1308"/>
              <a:gd name="T61" fmla="*/ 1117 h 1360"/>
              <a:gd name="T62" fmla="*/ 200 w 1308"/>
              <a:gd name="T63" fmla="*/ 1203 h 1360"/>
              <a:gd name="T64" fmla="*/ 367 w 1308"/>
              <a:gd name="T65" fmla="*/ 1228 h 1360"/>
              <a:gd name="T66" fmla="*/ 345 w 1308"/>
              <a:gd name="T67" fmla="*/ 1243 h 1360"/>
              <a:gd name="T68" fmla="*/ 841 w 1308"/>
              <a:gd name="T69" fmla="*/ 1251 h 1360"/>
              <a:gd name="T70" fmla="*/ 1167 w 1308"/>
              <a:gd name="T71" fmla="*/ 856 h 1360"/>
              <a:gd name="T72" fmla="*/ 1276 w 1308"/>
              <a:gd name="T73" fmla="*/ 883 h 1360"/>
              <a:gd name="T74" fmla="*/ 1233 w 1308"/>
              <a:gd name="T75" fmla="*/ 826 h 1360"/>
              <a:gd name="T76" fmla="*/ 782 w 1308"/>
              <a:gd name="T77" fmla="*/ 114 h 1360"/>
              <a:gd name="T78" fmla="*/ 786 w 1308"/>
              <a:gd name="T79" fmla="*/ 86 h 1360"/>
              <a:gd name="T80" fmla="*/ 852 w 1308"/>
              <a:gd name="T81" fmla="*/ 89 h 1360"/>
              <a:gd name="T82" fmla="*/ 1116 w 1308"/>
              <a:gd name="T83" fmla="*/ 312 h 1360"/>
              <a:gd name="T84" fmla="*/ 1101 w 1308"/>
              <a:gd name="T85" fmla="*/ 258 h 1360"/>
              <a:gd name="T86" fmla="*/ 629 w 1308"/>
              <a:gd name="T87" fmla="*/ 1360 h 1360"/>
              <a:gd name="T88" fmla="*/ 1177 w 1308"/>
              <a:gd name="T89" fmla="*/ 531 h 1360"/>
              <a:gd name="T90" fmla="*/ 1254 w 1308"/>
              <a:gd name="T91" fmla="*/ 414 h 1360"/>
              <a:gd name="T92" fmla="*/ 1177 w 1308"/>
              <a:gd name="T93" fmla="*/ 531 h 1360"/>
              <a:gd name="T94" fmla="*/ 1236 w 1308"/>
              <a:gd name="T95" fmla="*/ 615 h 1360"/>
              <a:gd name="T96" fmla="*/ 1308 w 1308"/>
              <a:gd name="T97" fmla="*/ 687 h 1360"/>
              <a:gd name="T98" fmla="*/ 1049 w 1308"/>
              <a:gd name="T99" fmla="*/ 144 h 1360"/>
              <a:gd name="T100" fmla="*/ 948 w 1308"/>
              <a:gd name="T101" fmla="*/ 180 h 1360"/>
              <a:gd name="T102" fmla="*/ 1126 w 1308"/>
              <a:gd name="T103" fmla="*/ 1056 h 1360"/>
              <a:gd name="T104" fmla="*/ 1140 w 1308"/>
              <a:gd name="T105" fmla="*/ 1033 h 1360"/>
              <a:gd name="T106" fmla="*/ 1051 w 1308"/>
              <a:gd name="T107" fmla="*/ 1085 h 1360"/>
              <a:gd name="T108" fmla="*/ 61 w 1308"/>
              <a:gd name="T109" fmla="*/ 983 h 1360"/>
              <a:gd name="T110" fmla="*/ 125 w 1308"/>
              <a:gd name="T111" fmla="*/ 922 h 1360"/>
              <a:gd name="T112" fmla="*/ 459 w 1308"/>
              <a:gd name="T113" fmla="*/ 139 h 1360"/>
              <a:gd name="T114" fmla="*/ 365 w 1308"/>
              <a:gd name="T115" fmla="*/ 57 h 1360"/>
              <a:gd name="T116" fmla="*/ 642 w 1308"/>
              <a:gd name="T117" fmla="*/ 112 h 1360"/>
              <a:gd name="T118" fmla="*/ 564 w 1308"/>
              <a:gd name="T119" fmla="*/ 49 h 1360"/>
              <a:gd name="T120" fmla="*/ 642 w 1308"/>
              <a:gd name="T121" fmla="*/ 112 h 1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8" h="1360">
                <a:moveTo>
                  <a:pt x="695" y="425"/>
                </a:moveTo>
                <a:cubicBezTo>
                  <a:pt x="695" y="432"/>
                  <a:pt x="695" y="432"/>
                  <a:pt x="695" y="432"/>
                </a:cubicBezTo>
                <a:cubicBezTo>
                  <a:pt x="563" y="432"/>
                  <a:pt x="563" y="432"/>
                  <a:pt x="563" y="432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10"/>
                  <a:pt x="629" y="309"/>
                  <a:pt x="629" y="309"/>
                </a:cubicBezTo>
                <a:cubicBezTo>
                  <a:pt x="629" y="309"/>
                  <a:pt x="695" y="410"/>
                  <a:pt x="695" y="425"/>
                </a:cubicBezTo>
                <a:close/>
                <a:moveTo>
                  <a:pt x="789" y="317"/>
                </a:moveTo>
                <a:cubicBezTo>
                  <a:pt x="777" y="316"/>
                  <a:pt x="766" y="320"/>
                  <a:pt x="758" y="328"/>
                </a:cubicBezTo>
                <a:cubicBezTo>
                  <a:pt x="757" y="328"/>
                  <a:pt x="758" y="329"/>
                  <a:pt x="758" y="329"/>
                </a:cubicBezTo>
                <a:cubicBezTo>
                  <a:pt x="763" y="327"/>
                  <a:pt x="769" y="327"/>
                  <a:pt x="775" y="329"/>
                </a:cubicBezTo>
                <a:cubicBezTo>
                  <a:pt x="787" y="332"/>
                  <a:pt x="797" y="342"/>
                  <a:pt x="799" y="354"/>
                </a:cubicBezTo>
                <a:cubicBezTo>
                  <a:pt x="802" y="375"/>
                  <a:pt x="787" y="392"/>
                  <a:pt x="767" y="392"/>
                </a:cubicBezTo>
                <a:cubicBezTo>
                  <a:pt x="764" y="392"/>
                  <a:pt x="761" y="391"/>
                  <a:pt x="758" y="391"/>
                </a:cubicBezTo>
                <a:cubicBezTo>
                  <a:pt x="758" y="390"/>
                  <a:pt x="757" y="391"/>
                  <a:pt x="758" y="392"/>
                </a:cubicBezTo>
                <a:cubicBezTo>
                  <a:pt x="765" y="399"/>
                  <a:pt x="775" y="403"/>
                  <a:pt x="786" y="403"/>
                </a:cubicBezTo>
                <a:cubicBezTo>
                  <a:pt x="811" y="403"/>
                  <a:pt x="830" y="382"/>
                  <a:pt x="829" y="358"/>
                </a:cubicBezTo>
                <a:cubicBezTo>
                  <a:pt x="828" y="336"/>
                  <a:pt x="810" y="318"/>
                  <a:pt x="789" y="317"/>
                </a:cubicBezTo>
                <a:moveTo>
                  <a:pt x="698" y="556"/>
                </a:moveTo>
                <a:cubicBezTo>
                  <a:pt x="698" y="556"/>
                  <a:pt x="693" y="522"/>
                  <a:pt x="693" y="511"/>
                </a:cubicBezTo>
                <a:cubicBezTo>
                  <a:pt x="693" y="495"/>
                  <a:pt x="709" y="489"/>
                  <a:pt x="709" y="489"/>
                </a:cubicBezTo>
                <a:cubicBezTo>
                  <a:pt x="711" y="453"/>
                  <a:pt x="711" y="453"/>
                  <a:pt x="711" y="453"/>
                </a:cubicBezTo>
                <a:cubicBezTo>
                  <a:pt x="681" y="453"/>
                  <a:pt x="681" y="453"/>
                  <a:pt x="681" y="453"/>
                </a:cubicBezTo>
                <a:cubicBezTo>
                  <a:pt x="678" y="475"/>
                  <a:pt x="678" y="475"/>
                  <a:pt x="678" y="475"/>
                </a:cubicBezTo>
                <a:cubicBezTo>
                  <a:pt x="652" y="475"/>
                  <a:pt x="652" y="475"/>
                  <a:pt x="652" y="475"/>
                </a:cubicBezTo>
                <a:cubicBezTo>
                  <a:pt x="649" y="453"/>
                  <a:pt x="649" y="453"/>
                  <a:pt x="649" y="453"/>
                </a:cubicBezTo>
                <a:cubicBezTo>
                  <a:pt x="609" y="453"/>
                  <a:pt x="609" y="453"/>
                  <a:pt x="609" y="453"/>
                </a:cubicBezTo>
                <a:cubicBezTo>
                  <a:pt x="606" y="475"/>
                  <a:pt x="606" y="475"/>
                  <a:pt x="606" y="475"/>
                </a:cubicBezTo>
                <a:cubicBezTo>
                  <a:pt x="580" y="475"/>
                  <a:pt x="580" y="475"/>
                  <a:pt x="580" y="475"/>
                </a:cubicBezTo>
                <a:cubicBezTo>
                  <a:pt x="577" y="453"/>
                  <a:pt x="577" y="453"/>
                  <a:pt x="577" y="453"/>
                </a:cubicBezTo>
                <a:cubicBezTo>
                  <a:pt x="548" y="453"/>
                  <a:pt x="548" y="453"/>
                  <a:pt x="548" y="453"/>
                </a:cubicBezTo>
                <a:cubicBezTo>
                  <a:pt x="550" y="489"/>
                  <a:pt x="550" y="489"/>
                  <a:pt x="550" y="489"/>
                </a:cubicBezTo>
                <a:cubicBezTo>
                  <a:pt x="550" y="489"/>
                  <a:pt x="565" y="495"/>
                  <a:pt x="565" y="511"/>
                </a:cubicBezTo>
                <a:cubicBezTo>
                  <a:pt x="565" y="522"/>
                  <a:pt x="561" y="556"/>
                  <a:pt x="561" y="556"/>
                </a:cubicBezTo>
                <a:lnTo>
                  <a:pt x="698" y="556"/>
                </a:lnTo>
                <a:close/>
                <a:moveTo>
                  <a:pt x="454" y="521"/>
                </a:moveTo>
                <a:cubicBezTo>
                  <a:pt x="454" y="511"/>
                  <a:pt x="454" y="511"/>
                  <a:pt x="454" y="511"/>
                </a:cubicBezTo>
                <a:cubicBezTo>
                  <a:pt x="454" y="484"/>
                  <a:pt x="435" y="468"/>
                  <a:pt x="411" y="468"/>
                </a:cubicBezTo>
                <a:cubicBezTo>
                  <a:pt x="387" y="468"/>
                  <a:pt x="367" y="484"/>
                  <a:pt x="367" y="511"/>
                </a:cubicBezTo>
                <a:cubicBezTo>
                  <a:pt x="367" y="521"/>
                  <a:pt x="367" y="521"/>
                  <a:pt x="367" y="521"/>
                </a:cubicBezTo>
                <a:lnTo>
                  <a:pt x="454" y="521"/>
                </a:lnTo>
                <a:close/>
                <a:moveTo>
                  <a:pt x="719" y="577"/>
                </a:moveTo>
                <a:cubicBezTo>
                  <a:pt x="540" y="577"/>
                  <a:pt x="540" y="577"/>
                  <a:pt x="540" y="577"/>
                </a:cubicBezTo>
                <a:cubicBezTo>
                  <a:pt x="540" y="604"/>
                  <a:pt x="540" y="604"/>
                  <a:pt x="540" y="604"/>
                </a:cubicBezTo>
                <a:cubicBezTo>
                  <a:pt x="540" y="604"/>
                  <a:pt x="551" y="609"/>
                  <a:pt x="551" y="622"/>
                </a:cubicBezTo>
                <a:cubicBezTo>
                  <a:pt x="551" y="647"/>
                  <a:pt x="531" y="745"/>
                  <a:pt x="535" y="816"/>
                </a:cubicBezTo>
                <a:cubicBezTo>
                  <a:pt x="598" y="816"/>
                  <a:pt x="598" y="816"/>
                  <a:pt x="598" y="816"/>
                </a:cubicBezTo>
                <a:cubicBezTo>
                  <a:pt x="602" y="749"/>
                  <a:pt x="602" y="749"/>
                  <a:pt x="602" y="749"/>
                </a:cubicBezTo>
                <a:cubicBezTo>
                  <a:pt x="604" y="732"/>
                  <a:pt x="615" y="722"/>
                  <a:pt x="629" y="722"/>
                </a:cubicBezTo>
                <a:cubicBezTo>
                  <a:pt x="643" y="722"/>
                  <a:pt x="654" y="732"/>
                  <a:pt x="656" y="749"/>
                </a:cubicBezTo>
                <a:cubicBezTo>
                  <a:pt x="661" y="816"/>
                  <a:pt x="661" y="816"/>
                  <a:pt x="661" y="816"/>
                </a:cubicBezTo>
                <a:cubicBezTo>
                  <a:pt x="724" y="816"/>
                  <a:pt x="724" y="816"/>
                  <a:pt x="724" y="816"/>
                </a:cubicBezTo>
                <a:cubicBezTo>
                  <a:pt x="727" y="745"/>
                  <a:pt x="708" y="647"/>
                  <a:pt x="708" y="622"/>
                </a:cubicBezTo>
                <a:cubicBezTo>
                  <a:pt x="708" y="609"/>
                  <a:pt x="719" y="604"/>
                  <a:pt x="719" y="604"/>
                </a:cubicBezTo>
                <a:cubicBezTo>
                  <a:pt x="719" y="577"/>
                  <a:pt x="719" y="577"/>
                  <a:pt x="719" y="577"/>
                </a:cubicBezTo>
                <a:moveTo>
                  <a:pt x="651" y="274"/>
                </a:moveTo>
                <a:cubicBezTo>
                  <a:pt x="651" y="262"/>
                  <a:pt x="641" y="252"/>
                  <a:pt x="629" y="252"/>
                </a:cubicBezTo>
                <a:cubicBezTo>
                  <a:pt x="617" y="252"/>
                  <a:pt x="607" y="262"/>
                  <a:pt x="607" y="274"/>
                </a:cubicBezTo>
                <a:cubicBezTo>
                  <a:pt x="607" y="286"/>
                  <a:pt x="617" y="296"/>
                  <a:pt x="629" y="296"/>
                </a:cubicBezTo>
                <a:cubicBezTo>
                  <a:pt x="641" y="296"/>
                  <a:pt x="651" y="286"/>
                  <a:pt x="651" y="274"/>
                </a:cubicBezTo>
                <a:moveTo>
                  <a:pt x="453" y="626"/>
                </a:moveTo>
                <a:cubicBezTo>
                  <a:pt x="464" y="626"/>
                  <a:pt x="464" y="626"/>
                  <a:pt x="464" y="626"/>
                </a:cubicBezTo>
                <a:cubicBezTo>
                  <a:pt x="464" y="610"/>
                  <a:pt x="464" y="610"/>
                  <a:pt x="464" y="610"/>
                </a:cubicBezTo>
                <a:cubicBezTo>
                  <a:pt x="464" y="610"/>
                  <a:pt x="450" y="607"/>
                  <a:pt x="450" y="593"/>
                </a:cubicBezTo>
                <a:cubicBezTo>
                  <a:pt x="450" y="593"/>
                  <a:pt x="450" y="593"/>
                  <a:pt x="450" y="593"/>
                </a:cubicBezTo>
                <a:cubicBezTo>
                  <a:pt x="449" y="579"/>
                  <a:pt x="449" y="579"/>
                  <a:pt x="449" y="579"/>
                </a:cubicBezTo>
                <a:cubicBezTo>
                  <a:pt x="463" y="568"/>
                  <a:pt x="463" y="568"/>
                  <a:pt x="463" y="568"/>
                </a:cubicBezTo>
                <a:cubicBezTo>
                  <a:pt x="465" y="539"/>
                  <a:pt x="465" y="539"/>
                  <a:pt x="465" y="539"/>
                </a:cubicBezTo>
                <a:cubicBezTo>
                  <a:pt x="446" y="539"/>
                  <a:pt x="446" y="539"/>
                  <a:pt x="446" y="539"/>
                </a:cubicBezTo>
                <a:cubicBezTo>
                  <a:pt x="443" y="560"/>
                  <a:pt x="443" y="560"/>
                  <a:pt x="443" y="560"/>
                </a:cubicBezTo>
                <a:cubicBezTo>
                  <a:pt x="424" y="560"/>
                  <a:pt x="424" y="560"/>
                  <a:pt x="424" y="560"/>
                </a:cubicBezTo>
                <a:cubicBezTo>
                  <a:pt x="422" y="539"/>
                  <a:pt x="422" y="539"/>
                  <a:pt x="422" y="539"/>
                </a:cubicBezTo>
                <a:cubicBezTo>
                  <a:pt x="411" y="539"/>
                  <a:pt x="411" y="539"/>
                  <a:pt x="411" y="539"/>
                </a:cubicBezTo>
                <a:cubicBezTo>
                  <a:pt x="400" y="539"/>
                  <a:pt x="400" y="539"/>
                  <a:pt x="400" y="539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378" y="560"/>
                  <a:pt x="378" y="560"/>
                  <a:pt x="378" y="560"/>
                </a:cubicBezTo>
                <a:cubicBezTo>
                  <a:pt x="376" y="539"/>
                  <a:pt x="376" y="539"/>
                  <a:pt x="376" y="539"/>
                </a:cubicBezTo>
                <a:cubicBezTo>
                  <a:pt x="356" y="539"/>
                  <a:pt x="356" y="539"/>
                  <a:pt x="356" y="539"/>
                </a:cubicBezTo>
                <a:cubicBezTo>
                  <a:pt x="359" y="568"/>
                  <a:pt x="359" y="568"/>
                  <a:pt x="359" y="568"/>
                </a:cubicBezTo>
                <a:cubicBezTo>
                  <a:pt x="372" y="579"/>
                  <a:pt x="372" y="579"/>
                  <a:pt x="372" y="579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607"/>
                  <a:pt x="358" y="610"/>
                  <a:pt x="358" y="610"/>
                </a:cubicBezTo>
                <a:cubicBezTo>
                  <a:pt x="358" y="626"/>
                  <a:pt x="358" y="626"/>
                  <a:pt x="358" y="626"/>
                </a:cubicBezTo>
                <a:cubicBezTo>
                  <a:pt x="368" y="626"/>
                  <a:pt x="368" y="626"/>
                  <a:pt x="368" y="626"/>
                </a:cubicBezTo>
                <a:cubicBezTo>
                  <a:pt x="368" y="680"/>
                  <a:pt x="341" y="758"/>
                  <a:pt x="341" y="816"/>
                </a:cubicBezTo>
                <a:cubicBezTo>
                  <a:pt x="411" y="816"/>
                  <a:pt x="411" y="816"/>
                  <a:pt x="411" y="816"/>
                </a:cubicBezTo>
                <a:cubicBezTo>
                  <a:pt x="481" y="816"/>
                  <a:pt x="481" y="816"/>
                  <a:pt x="481" y="816"/>
                </a:cubicBezTo>
                <a:cubicBezTo>
                  <a:pt x="481" y="758"/>
                  <a:pt x="454" y="680"/>
                  <a:pt x="453" y="626"/>
                </a:cubicBezTo>
                <a:close/>
                <a:moveTo>
                  <a:pt x="891" y="521"/>
                </a:moveTo>
                <a:cubicBezTo>
                  <a:pt x="891" y="511"/>
                  <a:pt x="891" y="511"/>
                  <a:pt x="891" y="511"/>
                </a:cubicBezTo>
                <a:cubicBezTo>
                  <a:pt x="891" y="484"/>
                  <a:pt x="872" y="468"/>
                  <a:pt x="848" y="468"/>
                </a:cubicBezTo>
                <a:cubicBezTo>
                  <a:pt x="824" y="468"/>
                  <a:pt x="804" y="484"/>
                  <a:pt x="804" y="511"/>
                </a:cubicBezTo>
                <a:cubicBezTo>
                  <a:pt x="804" y="521"/>
                  <a:pt x="804" y="521"/>
                  <a:pt x="804" y="521"/>
                </a:cubicBezTo>
                <a:lnTo>
                  <a:pt x="891" y="521"/>
                </a:lnTo>
                <a:close/>
                <a:moveTo>
                  <a:pt x="890" y="626"/>
                </a:moveTo>
                <a:cubicBezTo>
                  <a:pt x="901" y="626"/>
                  <a:pt x="901" y="626"/>
                  <a:pt x="901" y="626"/>
                </a:cubicBezTo>
                <a:cubicBezTo>
                  <a:pt x="901" y="610"/>
                  <a:pt x="901" y="610"/>
                  <a:pt x="901" y="610"/>
                </a:cubicBezTo>
                <a:cubicBezTo>
                  <a:pt x="901" y="610"/>
                  <a:pt x="887" y="607"/>
                  <a:pt x="887" y="593"/>
                </a:cubicBezTo>
                <a:cubicBezTo>
                  <a:pt x="887" y="593"/>
                  <a:pt x="887" y="593"/>
                  <a:pt x="887" y="593"/>
                </a:cubicBezTo>
                <a:cubicBezTo>
                  <a:pt x="886" y="579"/>
                  <a:pt x="886" y="579"/>
                  <a:pt x="886" y="579"/>
                </a:cubicBezTo>
                <a:cubicBezTo>
                  <a:pt x="900" y="568"/>
                  <a:pt x="900" y="568"/>
                  <a:pt x="900" y="568"/>
                </a:cubicBezTo>
                <a:cubicBezTo>
                  <a:pt x="902" y="539"/>
                  <a:pt x="902" y="539"/>
                  <a:pt x="902" y="539"/>
                </a:cubicBezTo>
                <a:cubicBezTo>
                  <a:pt x="883" y="539"/>
                  <a:pt x="883" y="539"/>
                  <a:pt x="883" y="539"/>
                </a:cubicBezTo>
                <a:cubicBezTo>
                  <a:pt x="880" y="560"/>
                  <a:pt x="880" y="560"/>
                  <a:pt x="880" y="560"/>
                </a:cubicBezTo>
                <a:cubicBezTo>
                  <a:pt x="861" y="560"/>
                  <a:pt x="861" y="560"/>
                  <a:pt x="861" y="560"/>
                </a:cubicBezTo>
                <a:cubicBezTo>
                  <a:pt x="859" y="539"/>
                  <a:pt x="859" y="539"/>
                  <a:pt x="859" y="539"/>
                </a:cubicBezTo>
                <a:cubicBezTo>
                  <a:pt x="848" y="539"/>
                  <a:pt x="848" y="539"/>
                  <a:pt x="848" y="539"/>
                </a:cubicBezTo>
                <a:cubicBezTo>
                  <a:pt x="837" y="539"/>
                  <a:pt x="837" y="539"/>
                  <a:pt x="837" y="539"/>
                </a:cubicBezTo>
                <a:cubicBezTo>
                  <a:pt x="834" y="560"/>
                  <a:pt x="834" y="560"/>
                  <a:pt x="834" y="560"/>
                </a:cubicBezTo>
                <a:cubicBezTo>
                  <a:pt x="815" y="560"/>
                  <a:pt x="815" y="560"/>
                  <a:pt x="815" y="560"/>
                </a:cubicBezTo>
                <a:cubicBezTo>
                  <a:pt x="813" y="539"/>
                  <a:pt x="813" y="539"/>
                  <a:pt x="813" y="539"/>
                </a:cubicBezTo>
                <a:cubicBezTo>
                  <a:pt x="793" y="539"/>
                  <a:pt x="793" y="539"/>
                  <a:pt x="793" y="539"/>
                </a:cubicBezTo>
                <a:cubicBezTo>
                  <a:pt x="796" y="568"/>
                  <a:pt x="796" y="568"/>
                  <a:pt x="796" y="568"/>
                </a:cubicBezTo>
                <a:cubicBezTo>
                  <a:pt x="809" y="579"/>
                  <a:pt x="809" y="579"/>
                  <a:pt x="809" y="579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607"/>
                  <a:pt x="794" y="610"/>
                  <a:pt x="794" y="610"/>
                </a:cubicBezTo>
                <a:cubicBezTo>
                  <a:pt x="794" y="626"/>
                  <a:pt x="794" y="626"/>
                  <a:pt x="794" y="626"/>
                </a:cubicBezTo>
                <a:cubicBezTo>
                  <a:pt x="805" y="626"/>
                  <a:pt x="805" y="626"/>
                  <a:pt x="805" y="626"/>
                </a:cubicBezTo>
                <a:cubicBezTo>
                  <a:pt x="805" y="680"/>
                  <a:pt x="778" y="758"/>
                  <a:pt x="778" y="816"/>
                </a:cubicBezTo>
                <a:cubicBezTo>
                  <a:pt x="848" y="816"/>
                  <a:pt x="848" y="816"/>
                  <a:pt x="848" y="816"/>
                </a:cubicBezTo>
                <a:cubicBezTo>
                  <a:pt x="918" y="816"/>
                  <a:pt x="918" y="816"/>
                  <a:pt x="918" y="816"/>
                </a:cubicBezTo>
                <a:cubicBezTo>
                  <a:pt x="918" y="758"/>
                  <a:pt x="891" y="680"/>
                  <a:pt x="890" y="626"/>
                </a:cubicBezTo>
                <a:close/>
                <a:moveTo>
                  <a:pt x="457" y="342"/>
                </a:moveTo>
                <a:cubicBezTo>
                  <a:pt x="423" y="334"/>
                  <a:pt x="423" y="334"/>
                  <a:pt x="423" y="334"/>
                </a:cubicBezTo>
                <a:cubicBezTo>
                  <a:pt x="446" y="360"/>
                  <a:pt x="446" y="360"/>
                  <a:pt x="446" y="360"/>
                </a:cubicBezTo>
                <a:cubicBezTo>
                  <a:pt x="423" y="385"/>
                  <a:pt x="423" y="385"/>
                  <a:pt x="423" y="385"/>
                </a:cubicBezTo>
                <a:cubicBezTo>
                  <a:pt x="457" y="378"/>
                  <a:pt x="457" y="378"/>
                  <a:pt x="457" y="378"/>
                </a:cubicBezTo>
                <a:cubicBezTo>
                  <a:pt x="467" y="411"/>
                  <a:pt x="467" y="411"/>
                  <a:pt x="467" y="411"/>
                </a:cubicBezTo>
                <a:cubicBezTo>
                  <a:pt x="478" y="378"/>
                  <a:pt x="478" y="378"/>
                  <a:pt x="478" y="378"/>
                </a:cubicBezTo>
                <a:cubicBezTo>
                  <a:pt x="512" y="385"/>
                  <a:pt x="512" y="385"/>
                  <a:pt x="512" y="385"/>
                </a:cubicBezTo>
                <a:cubicBezTo>
                  <a:pt x="488" y="360"/>
                  <a:pt x="488" y="360"/>
                  <a:pt x="488" y="360"/>
                </a:cubicBezTo>
                <a:cubicBezTo>
                  <a:pt x="512" y="334"/>
                  <a:pt x="512" y="334"/>
                  <a:pt x="512" y="334"/>
                </a:cubicBezTo>
                <a:cubicBezTo>
                  <a:pt x="478" y="342"/>
                  <a:pt x="478" y="342"/>
                  <a:pt x="478" y="342"/>
                </a:cubicBezTo>
                <a:cubicBezTo>
                  <a:pt x="467" y="308"/>
                  <a:pt x="467" y="308"/>
                  <a:pt x="467" y="308"/>
                </a:cubicBezTo>
                <a:lnTo>
                  <a:pt x="457" y="342"/>
                </a:lnTo>
                <a:close/>
                <a:moveTo>
                  <a:pt x="929" y="843"/>
                </a:moveTo>
                <a:cubicBezTo>
                  <a:pt x="886" y="843"/>
                  <a:pt x="863" y="860"/>
                  <a:pt x="843" y="871"/>
                </a:cubicBezTo>
                <a:cubicBezTo>
                  <a:pt x="826" y="880"/>
                  <a:pt x="811" y="890"/>
                  <a:pt x="779" y="890"/>
                </a:cubicBezTo>
                <a:cubicBezTo>
                  <a:pt x="747" y="890"/>
                  <a:pt x="731" y="880"/>
                  <a:pt x="714" y="871"/>
                </a:cubicBezTo>
                <a:cubicBezTo>
                  <a:pt x="694" y="860"/>
                  <a:pt x="672" y="847"/>
                  <a:pt x="629" y="847"/>
                </a:cubicBezTo>
                <a:cubicBezTo>
                  <a:pt x="587" y="847"/>
                  <a:pt x="564" y="860"/>
                  <a:pt x="545" y="871"/>
                </a:cubicBezTo>
                <a:cubicBezTo>
                  <a:pt x="527" y="880"/>
                  <a:pt x="512" y="890"/>
                  <a:pt x="480" y="890"/>
                </a:cubicBezTo>
                <a:cubicBezTo>
                  <a:pt x="448" y="890"/>
                  <a:pt x="433" y="880"/>
                  <a:pt x="415" y="871"/>
                </a:cubicBezTo>
                <a:cubicBezTo>
                  <a:pt x="395" y="860"/>
                  <a:pt x="373" y="843"/>
                  <a:pt x="330" y="843"/>
                </a:cubicBezTo>
                <a:cubicBezTo>
                  <a:pt x="303" y="843"/>
                  <a:pt x="271" y="852"/>
                  <a:pt x="271" y="852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4" y="892"/>
                  <a:pt x="313" y="889"/>
                  <a:pt x="330" y="889"/>
                </a:cubicBezTo>
                <a:cubicBezTo>
                  <a:pt x="362" y="889"/>
                  <a:pt x="379" y="898"/>
                  <a:pt x="397" y="908"/>
                </a:cubicBezTo>
                <a:cubicBezTo>
                  <a:pt x="417" y="919"/>
                  <a:pt x="433" y="934"/>
                  <a:pt x="476" y="934"/>
                </a:cubicBezTo>
                <a:cubicBezTo>
                  <a:pt x="519" y="934"/>
                  <a:pt x="542" y="920"/>
                  <a:pt x="562" y="909"/>
                </a:cubicBezTo>
                <a:cubicBezTo>
                  <a:pt x="580" y="899"/>
                  <a:pt x="598" y="891"/>
                  <a:pt x="629" y="891"/>
                </a:cubicBezTo>
                <a:cubicBezTo>
                  <a:pt x="661" y="891"/>
                  <a:pt x="679" y="899"/>
                  <a:pt x="696" y="909"/>
                </a:cubicBezTo>
                <a:cubicBezTo>
                  <a:pt x="716" y="920"/>
                  <a:pt x="740" y="934"/>
                  <a:pt x="782" y="934"/>
                </a:cubicBezTo>
                <a:cubicBezTo>
                  <a:pt x="825" y="934"/>
                  <a:pt x="842" y="919"/>
                  <a:pt x="862" y="908"/>
                </a:cubicBezTo>
                <a:cubicBezTo>
                  <a:pt x="879" y="898"/>
                  <a:pt x="897" y="889"/>
                  <a:pt x="929" y="889"/>
                </a:cubicBezTo>
                <a:cubicBezTo>
                  <a:pt x="945" y="889"/>
                  <a:pt x="965" y="892"/>
                  <a:pt x="965" y="892"/>
                </a:cubicBezTo>
                <a:cubicBezTo>
                  <a:pt x="988" y="852"/>
                  <a:pt x="988" y="852"/>
                  <a:pt x="988" y="852"/>
                </a:cubicBezTo>
                <a:cubicBezTo>
                  <a:pt x="988" y="852"/>
                  <a:pt x="956" y="843"/>
                  <a:pt x="929" y="843"/>
                </a:cubicBezTo>
                <a:close/>
                <a:moveTo>
                  <a:pt x="842" y="962"/>
                </a:moveTo>
                <a:cubicBezTo>
                  <a:pt x="825" y="972"/>
                  <a:pt x="808" y="978"/>
                  <a:pt x="777" y="978"/>
                </a:cubicBezTo>
                <a:cubicBezTo>
                  <a:pt x="745" y="978"/>
                  <a:pt x="728" y="971"/>
                  <a:pt x="711" y="961"/>
                </a:cubicBezTo>
                <a:cubicBezTo>
                  <a:pt x="692" y="951"/>
                  <a:pt x="670" y="937"/>
                  <a:pt x="629" y="937"/>
                </a:cubicBezTo>
                <a:cubicBezTo>
                  <a:pt x="588" y="937"/>
                  <a:pt x="566" y="951"/>
                  <a:pt x="547" y="961"/>
                </a:cubicBezTo>
                <a:cubicBezTo>
                  <a:pt x="530" y="971"/>
                  <a:pt x="513" y="978"/>
                  <a:pt x="482" y="978"/>
                </a:cubicBezTo>
                <a:cubicBezTo>
                  <a:pt x="451" y="978"/>
                  <a:pt x="433" y="972"/>
                  <a:pt x="416" y="962"/>
                </a:cubicBezTo>
                <a:cubicBezTo>
                  <a:pt x="397" y="952"/>
                  <a:pt x="371" y="934"/>
                  <a:pt x="328" y="939"/>
                </a:cubicBezTo>
                <a:cubicBezTo>
                  <a:pt x="393" y="1023"/>
                  <a:pt x="483" y="1022"/>
                  <a:pt x="483" y="1022"/>
                </a:cubicBezTo>
                <a:cubicBezTo>
                  <a:pt x="523" y="1022"/>
                  <a:pt x="545" y="1013"/>
                  <a:pt x="564" y="1003"/>
                </a:cubicBezTo>
                <a:cubicBezTo>
                  <a:pt x="581" y="993"/>
                  <a:pt x="599" y="982"/>
                  <a:pt x="629" y="982"/>
                </a:cubicBezTo>
                <a:cubicBezTo>
                  <a:pt x="660" y="982"/>
                  <a:pt x="677" y="993"/>
                  <a:pt x="694" y="1003"/>
                </a:cubicBezTo>
                <a:cubicBezTo>
                  <a:pt x="714" y="1013"/>
                  <a:pt x="736" y="1022"/>
                  <a:pt x="776" y="1022"/>
                </a:cubicBezTo>
                <a:cubicBezTo>
                  <a:pt x="776" y="1022"/>
                  <a:pt x="865" y="1023"/>
                  <a:pt x="931" y="939"/>
                </a:cubicBezTo>
                <a:cubicBezTo>
                  <a:pt x="887" y="934"/>
                  <a:pt x="862" y="952"/>
                  <a:pt x="842" y="962"/>
                </a:cubicBezTo>
                <a:close/>
                <a:moveTo>
                  <a:pt x="629" y="1029"/>
                </a:moveTo>
                <a:cubicBezTo>
                  <a:pt x="588" y="1029"/>
                  <a:pt x="570" y="1060"/>
                  <a:pt x="516" y="1060"/>
                </a:cubicBezTo>
                <a:cubicBezTo>
                  <a:pt x="537" y="1067"/>
                  <a:pt x="582" y="1077"/>
                  <a:pt x="629" y="1077"/>
                </a:cubicBezTo>
                <a:cubicBezTo>
                  <a:pt x="676" y="1077"/>
                  <a:pt x="722" y="1067"/>
                  <a:pt x="743" y="1060"/>
                </a:cubicBezTo>
                <a:cubicBezTo>
                  <a:pt x="688" y="1060"/>
                  <a:pt x="671" y="1029"/>
                  <a:pt x="629" y="1029"/>
                </a:cubicBezTo>
                <a:close/>
                <a:moveTo>
                  <a:pt x="172" y="1012"/>
                </a:moveTo>
                <a:cubicBezTo>
                  <a:pt x="189" y="1033"/>
                  <a:pt x="189" y="1033"/>
                  <a:pt x="189" y="1033"/>
                </a:cubicBezTo>
                <a:cubicBezTo>
                  <a:pt x="100" y="1101"/>
                  <a:pt x="100" y="1101"/>
                  <a:pt x="100" y="1101"/>
                </a:cubicBezTo>
                <a:cubicBezTo>
                  <a:pt x="83" y="1080"/>
                  <a:pt x="83" y="1080"/>
                  <a:pt x="83" y="1080"/>
                </a:cubicBezTo>
                <a:lnTo>
                  <a:pt x="172" y="1012"/>
                </a:lnTo>
                <a:close/>
                <a:moveTo>
                  <a:pt x="238" y="1117"/>
                </a:moveTo>
                <a:cubicBezTo>
                  <a:pt x="212" y="1095"/>
                  <a:pt x="212" y="1095"/>
                  <a:pt x="212" y="1095"/>
                </a:cubicBezTo>
                <a:cubicBezTo>
                  <a:pt x="227" y="1078"/>
                  <a:pt x="227" y="1078"/>
                  <a:pt x="227" y="1078"/>
                </a:cubicBezTo>
                <a:cubicBezTo>
                  <a:pt x="298" y="1139"/>
                  <a:pt x="298" y="1139"/>
                  <a:pt x="298" y="1139"/>
                </a:cubicBezTo>
                <a:cubicBezTo>
                  <a:pt x="283" y="1156"/>
                  <a:pt x="283" y="1156"/>
                  <a:pt x="283" y="1156"/>
                </a:cubicBezTo>
                <a:cubicBezTo>
                  <a:pt x="258" y="1134"/>
                  <a:pt x="258" y="1134"/>
                  <a:pt x="258" y="1134"/>
                </a:cubicBezTo>
                <a:cubicBezTo>
                  <a:pt x="200" y="1203"/>
                  <a:pt x="200" y="1203"/>
                  <a:pt x="200" y="1203"/>
                </a:cubicBezTo>
                <a:cubicBezTo>
                  <a:pt x="179" y="1185"/>
                  <a:pt x="179" y="1185"/>
                  <a:pt x="179" y="1185"/>
                </a:cubicBezTo>
                <a:lnTo>
                  <a:pt x="238" y="1117"/>
                </a:lnTo>
                <a:close/>
                <a:moveTo>
                  <a:pt x="345" y="1243"/>
                </a:moveTo>
                <a:cubicBezTo>
                  <a:pt x="332" y="1162"/>
                  <a:pt x="332" y="1162"/>
                  <a:pt x="332" y="1162"/>
                </a:cubicBezTo>
                <a:cubicBezTo>
                  <a:pt x="360" y="1178"/>
                  <a:pt x="360" y="1178"/>
                  <a:pt x="360" y="1178"/>
                </a:cubicBezTo>
                <a:cubicBezTo>
                  <a:pt x="367" y="1228"/>
                  <a:pt x="367" y="1228"/>
                  <a:pt x="367" y="1228"/>
                </a:cubicBezTo>
                <a:cubicBezTo>
                  <a:pt x="411" y="1202"/>
                  <a:pt x="411" y="1202"/>
                  <a:pt x="411" y="1202"/>
                </a:cubicBezTo>
                <a:cubicBezTo>
                  <a:pt x="441" y="1213"/>
                  <a:pt x="441" y="1213"/>
                  <a:pt x="441" y="1213"/>
                </a:cubicBezTo>
                <a:cubicBezTo>
                  <a:pt x="370" y="1254"/>
                  <a:pt x="370" y="1254"/>
                  <a:pt x="370" y="1254"/>
                </a:cubicBezTo>
                <a:cubicBezTo>
                  <a:pt x="350" y="1296"/>
                  <a:pt x="350" y="1296"/>
                  <a:pt x="350" y="1296"/>
                </a:cubicBezTo>
                <a:cubicBezTo>
                  <a:pt x="326" y="1285"/>
                  <a:pt x="326" y="1285"/>
                  <a:pt x="326" y="1285"/>
                </a:cubicBezTo>
                <a:lnTo>
                  <a:pt x="345" y="1243"/>
                </a:lnTo>
                <a:close/>
                <a:moveTo>
                  <a:pt x="756" y="1230"/>
                </a:moveTo>
                <a:cubicBezTo>
                  <a:pt x="838" y="1206"/>
                  <a:pt x="838" y="1206"/>
                  <a:pt x="838" y="1206"/>
                </a:cubicBezTo>
                <a:cubicBezTo>
                  <a:pt x="844" y="1227"/>
                  <a:pt x="844" y="1227"/>
                  <a:pt x="844" y="1227"/>
                </a:cubicBezTo>
                <a:cubicBezTo>
                  <a:pt x="788" y="1244"/>
                  <a:pt x="788" y="1244"/>
                  <a:pt x="788" y="1244"/>
                </a:cubicBezTo>
                <a:cubicBezTo>
                  <a:pt x="795" y="1265"/>
                  <a:pt x="795" y="1265"/>
                  <a:pt x="795" y="1265"/>
                </a:cubicBezTo>
                <a:cubicBezTo>
                  <a:pt x="841" y="1251"/>
                  <a:pt x="841" y="1251"/>
                  <a:pt x="841" y="1251"/>
                </a:cubicBezTo>
                <a:cubicBezTo>
                  <a:pt x="847" y="1273"/>
                  <a:pt x="847" y="1273"/>
                  <a:pt x="847" y="1273"/>
                </a:cubicBezTo>
                <a:cubicBezTo>
                  <a:pt x="801" y="1286"/>
                  <a:pt x="801" y="1286"/>
                  <a:pt x="801" y="1286"/>
                </a:cubicBezTo>
                <a:cubicBezTo>
                  <a:pt x="814" y="1330"/>
                  <a:pt x="814" y="1330"/>
                  <a:pt x="814" y="1330"/>
                </a:cubicBezTo>
                <a:cubicBezTo>
                  <a:pt x="788" y="1338"/>
                  <a:pt x="788" y="1338"/>
                  <a:pt x="788" y="1338"/>
                </a:cubicBezTo>
                <a:lnTo>
                  <a:pt x="756" y="1230"/>
                </a:lnTo>
                <a:close/>
                <a:moveTo>
                  <a:pt x="1167" y="856"/>
                </a:moveTo>
                <a:cubicBezTo>
                  <a:pt x="1179" y="807"/>
                  <a:pt x="1179" y="807"/>
                  <a:pt x="1179" y="807"/>
                </a:cubicBezTo>
                <a:cubicBezTo>
                  <a:pt x="1187" y="778"/>
                  <a:pt x="1205" y="768"/>
                  <a:pt x="1226" y="773"/>
                </a:cubicBezTo>
                <a:cubicBezTo>
                  <a:pt x="1250" y="779"/>
                  <a:pt x="1262" y="799"/>
                  <a:pt x="1255" y="830"/>
                </a:cubicBezTo>
                <a:cubicBezTo>
                  <a:pt x="1253" y="836"/>
                  <a:pt x="1250" y="843"/>
                  <a:pt x="1247" y="848"/>
                </a:cubicBezTo>
                <a:cubicBezTo>
                  <a:pt x="1283" y="857"/>
                  <a:pt x="1283" y="857"/>
                  <a:pt x="1283" y="857"/>
                </a:cubicBezTo>
                <a:cubicBezTo>
                  <a:pt x="1276" y="883"/>
                  <a:pt x="1276" y="883"/>
                  <a:pt x="1276" y="883"/>
                </a:cubicBezTo>
                <a:lnTo>
                  <a:pt x="1167" y="856"/>
                </a:lnTo>
                <a:close/>
                <a:moveTo>
                  <a:pt x="1221" y="800"/>
                </a:moveTo>
                <a:cubicBezTo>
                  <a:pt x="1212" y="798"/>
                  <a:pt x="1204" y="802"/>
                  <a:pt x="1201" y="814"/>
                </a:cubicBezTo>
                <a:cubicBezTo>
                  <a:pt x="1196" y="835"/>
                  <a:pt x="1196" y="835"/>
                  <a:pt x="1196" y="835"/>
                </a:cubicBezTo>
                <a:cubicBezTo>
                  <a:pt x="1226" y="843"/>
                  <a:pt x="1226" y="843"/>
                  <a:pt x="1226" y="843"/>
                </a:cubicBezTo>
                <a:cubicBezTo>
                  <a:pt x="1229" y="838"/>
                  <a:pt x="1232" y="831"/>
                  <a:pt x="1233" y="826"/>
                </a:cubicBezTo>
                <a:cubicBezTo>
                  <a:pt x="1237" y="812"/>
                  <a:pt x="1232" y="803"/>
                  <a:pt x="1221" y="800"/>
                </a:cubicBezTo>
                <a:close/>
                <a:moveTo>
                  <a:pt x="852" y="89"/>
                </a:moveTo>
                <a:cubicBezTo>
                  <a:pt x="845" y="124"/>
                  <a:pt x="813" y="144"/>
                  <a:pt x="778" y="137"/>
                </a:cubicBezTo>
                <a:cubicBezTo>
                  <a:pt x="759" y="134"/>
                  <a:pt x="743" y="124"/>
                  <a:pt x="735" y="108"/>
                </a:cubicBezTo>
                <a:cubicBezTo>
                  <a:pt x="757" y="96"/>
                  <a:pt x="757" y="96"/>
                  <a:pt x="757" y="96"/>
                </a:cubicBezTo>
                <a:cubicBezTo>
                  <a:pt x="761" y="104"/>
                  <a:pt x="771" y="112"/>
                  <a:pt x="782" y="114"/>
                </a:cubicBezTo>
                <a:cubicBezTo>
                  <a:pt x="804" y="119"/>
                  <a:pt x="822" y="106"/>
                  <a:pt x="826" y="85"/>
                </a:cubicBezTo>
                <a:cubicBezTo>
                  <a:pt x="830" y="61"/>
                  <a:pt x="818" y="44"/>
                  <a:pt x="797" y="40"/>
                </a:cubicBezTo>
                <a:cubicBezTo>
                  <a:pt x="785" y="38"/>
                  <a:pt x="773" y="42"/>
                  <a:pt x="766" y="46"/>
                </a:cubicBezTo>
                <a:cubicBezTo>
                  <a:pt x="763" y="60"/>
                  <a:pt x="763" y="60"/>
                  <a:pt x="763" y="60"/>
                </a:cubicBezTo>
                <a:cubicBezTo>
                  <a:pt x="790" y="65"/>
                  <a:pt x="790" y="65"/>
                  <a:pt x="790" y="65"/>
                </a:cubicBezTo>
                <a:cubicBezTo>
                  <a:pt x="786" y="86"/>
                  <a:pt x="786" y="86"/>
                  <a:pt x="786" y="86"/>
                </a:cubicBezTo>
                <a:cubicBezTo>
                  <a:pt x="734" y="76"/>
                  <a:pt x="734" y="76"/>
                  <a:pt x="734" y="76"/>
                </a:cubicBezTo>
                <a:cubicBezTo>
                  <a:pt x="747" y="9"/>
                  <a:pt x="747" y="9"/>
                  <a:pt x="747" y="9"/>
                </a:cubicBezTo>
                <a:cubicBezTo>
                  <a:pt x="769" y="13"/>
                  <a:pt x="769" y="13"/>
                  <a:pt x="769" y="13"/>
                </a:cubicBezTo>
                <a:cubicBezTo>
                  <a:pt x="767" y="24"/>
                  <a:pt x="767" y="24"/>
                  <a:pt x="767" y="24"/>
                </a:cubicBezTo>
                <a:cubicBezTo>
                  <a:pt x="777" y="18"/>
                  <a:pt x="792" y="16"/>
                  <a:pt x="805" y="19"/>
                </a:cubicBezTo>
                <a:cubicBezTo>
                  <a:pt x="837" y="25"/>
                  <a:pt x="858" y="55"/>
                  <a:pt x="852" y="89"/>
                </a:cubicBezTo>
                <a:close/>
                <a:moveTo>
                  <a:pt x="1137" y="228"/>
                </a:moveTo>
                <a:cubicBezTo>
                  <a:pt x="1119" y="207"/>
                  <a:pt x="1119" y="207"/>
                  <a:pt x="1119" y="207"/>
                </a:cubicBezTo>
                <a:cubicBezTo>
                  <a:pt x="1034" y="280"/>
                  <a:pt x="1034" y="280"/>
                  <a:pt x="1034" y="280"/>
                </a:cubicBezTo>
                <a:cubicBezTo>
                  <a:pt x="1050" y="301"/>
                  <a:pt x="1050" y="301"/>
                  <a:pt x="1050" y="301"/>
                </a:cubicBezTo>
                <a:cubicBezTo>
                  <a:pt x="1084" y="273"/>
                  <a:pt x="1084" y="273"/>
                  <a:pt x="1084" y="273"/>
                </a:cubicBezTo>
                <a:cubicBezTo>
                  <a:pt x="1116" y="312"/>
                  <a:pt x="1116" y="312"/>
                  <a:pt x="1116" y="312"/>
                </a:cubicBezTo>
                <a:cubicBezTo>
                  <a:pt x="1082" y="339"/>
                  <a:pt x="1082" y="339"/>
                  <a:pt x="1082" y="339"/>
                </a:cubicBezTo>
                <a:cubicBezTo>
                  <a:pt x="1099" y="360"/>
                  <a:pt x="1099" y="360"/>
                  <a:pt x="1099" y="360"/>
                </a:cubicBezTo>
                <a:cubicBezTo>
                  <a:pt x="1187" y="290"/>
                  <a:pt x="1187" y="290"/>
                  <a:pt x="1187" y="290"/>
                </a:cubicBezTo>
                <a:cubicBezTo>
                  <a:pt x="1170" y="269"/>
                  <a:pt x="1170" y="269"/>
                  <a:pt x="1170" y="269"/>
                </a:cubicBezTo>
                <a:cubicBezTo>
                  <a:pt x="1133" y="298"/>
                  <a:pt x="1133" y="298"/>
                  <a:pt x="1133" y="298"/>
                </a:cubicBezTo>
                <a:cubicBezTo>
                  <a:pt x="1101" y="258"/>
                  <a:pt x="1101" y="258"/>
                  <a:pt x="1101" y="258"/>
                </a:cubicBezTo>
                <a:lnTo>
                  <a:pt x="1137" y="228"/>
                </a:lnTo>
                <a:close/>
                <a:moveTo>
                  <a:pt x="629" y="1360"/>
                </a:moveTo>
                <a:cubicBezTo>
                  <a:pt x="663" y="1360"/>
                  <a:pt x="692" y="1335"/>
                  <a:pt x="692" y="1299"/>
                </a:cubicBezTo>
                <a:cubicBezTo>
                  <a:pt x="692" y="1264"/>
                  <a:pt x="663" y="1239"/>
                  <a:pt x="629" y="1239"/>
                </a:cubicBezTo>
                <a:cubicBezTo>
                  <a:pt x="595" y="1239"/>
                  <a:pt x="567" y="1264"/>
                  <a:pt x="567" y="1299"/>
                </a:cubicBezTo>
                <a:cubicBezTo>
                  <a:pt x="567" y="1335"/>
                  <a:pt x="595" y="1360"/>
                  <a:pt x="629" y="1360"/>
                </a:cubicBezTo>
                <a:close/>
                <a:moveTo>
                  <a:pt x="593" y="1299"/>
                </a:moveTo>
                <a:cubicBezTo>
                  <a:pt x="593" y="1279"/>
                  <a:pt x="610" y="1263"/>
                  <a:pt x="629" y="1263"/>
                </a:cubicBezTo>
                <a:cubicBezTo>
                  <a:pt x="649" y="1263"/>
                  <a:pt x="665" y="1279"/>
                  <a:pt x="665" y="1299"/>
                </a:cubicBezTo>
                <a:cubicBezTo>
                  <a:pt x="665" y="1320"/>
                  <a:pt x="649" y="1336"/>
                  <a:pt x="629" y="1336"/>
                </a:cubicBezTo>
                <a:cubicBezTo>
                  <a:pt x="610" y="1336"/>
                  <a:pt x="593" y="1320"/>
                  <a:pt x="593" y="1299"/>
                </a:cubicBezTo>
                <a:close/>
                <a:moveTo>
                  <a:pt x="1177" y="531"/>
                </a:moveTo>
                <a:cubicBezTo>
                  <a:pt x="1169" y="508"/>
                  <a:pt x="1169" y="508"/>
                  <a:pt x="1169" y="508"/>
                </a:cubicBezTo>
                <a:cubicBezTo>
                  <a:pt x="1213" y="430"/>
                  <a:pt x="1213" y="430"/>
                  <a:pt x="1213" y="430"/>
                </a:cubicBezTo>
                <a:cubicBezTo>
                  <a:pt x="1149" y="455"/>
                  <a:pt x="1149" y="455"/>
                  <a:pt x="1149" y="455"/>
                </a:cubicBezTo>
                <a:cubicBezTo>
                  <a:pt x="1140" y="431"/>
                  <a:pt x="1140" y="431"/>
                  <a:pt x="1140" y="431"/>
                </a:cubicBezTo>
                <a:cubicBezTo>
                  <a:pt x="1245" y="390"/>
                  <a:pt x="1245" y="390"/>
                  <a:pt x="1245" y="390"/>
                </a:cubicBezTo>
                <a:cubicBezTo>
                  <a:pt x="1254" y="414"/>
                  <a:pt x="1254" y="414"/>
                  <a:pt x="1254" y="414"/>
                </a:cubicBezTo>
                <a:cubicBezTo>
                  <a:pt x="1251" y="415"/>
                  <a:pt x="1251" y="415"/>
                  <a:pt x="1251" y="415"/>
                </a:cubicBezTo>
                <a:cubicBezTo>
                  <a:pt x="1248" y="417"/>
                  <a:pt x="1243" y="421"/>
                  <a:pt x="1241" y="426"/>
                </a:cubicBezTo>
                <a:cubicBezTo>
                  <a:pt x="1202" y="495"/>
                  <a:pt x="1202" y="495"/>
                  <a:pt x="1202" y="495"/>
                </a:cubicBezTo>
                <a:cubicBezTo>
                  <a:pt x="1274" y="469"/>
                  <a:pt x="1274" y="469"/>
                  <a:pt x="1274" y="469"/>
                </a:cubicBezTo>
                <a:cubicBezTo>
                  <a:pt x="1283" y="493"/>
                  <a:pt x="1283" y="493"/>
                  <a:pt x="1283" y="493"/>
                </a:cubicBezTo>
                <a:lnTo>
                  <a:pt x="1177" y="531"/>
                </a:lnTo>
                <a:close/>
                <a:moveTo>
                  <a:pt x="1195" y="692"/>
                </a:moveTo>
                <a:cubicBezTo>
                  <a:pt x="1191" y="607"/>
                  <a:pt x="1191" y="607"/>
                  <a:pt x="1191" y="607"/>
                </a:cubicBezTo>
                <a:cubicBezTo>
                  <a:pt x="1214" y="606"/>
                  <a:pt x="1214" y="606"/>
                  <a:pt x="1214" y="606"/>
                </a:cubicBezTo>
                <a:cubicBezTo>
                  <a:pt x="1216" y="664"/>
                  <a:pt x="1216" y="664"/>
                  <a:pt x="1216" y="664"/>
                </a:cubicBezTo>
                <a:cubicBezTo>
                  <a:pt x="1238" y="663"/>
                  <a:pt x="1238" y="663"/>
                  <a:pt x="1238" y="663"/>
                </a:cubicBezTo>
                <a:cubicBezTo>
                  <a:pt x="1236" y="615"/>
                  <a:pt x="1236" y="615"/>
                  <a:pt x="1236" y="615"/>
                </a:cubicBezTo>
                <a:cubicBezTo>
                  <a:pt x="1258" y="614"/>
                  <a:pt x="1258" y="614"/>
                  <a:pt x="1258" y="614"/>
                </a:cubicBezTo>
                <a:cubicBezTo>
                  <a:pt x="1261" y="662"/>
                  <a:pt x="1261" y="662"/>
                  <a:pt x="1261" y="662"/>
                </a:cubicBezTo>
                <a:cubicBezTo>
                  <a:pt x="1284" y="661"/>
                  <a:pt x="1284" y="661"/>
                  <a:pt x="1284" y="661"/>
                </a:cubicBezTo>
                <a:cubicBezTo>
                  <a:pt x="1281" y="603"/>
                  <a:pt x="1281" y="603"/>
                  <a:pt x="1281" y="603"/>
                </a:cubicBezTo>
                <a:cubicBezTo>
                  <a:pt x="1304" y="602"/>
                  <a:pt x="1304" y="602"/>
                  <a:pt x="1304" y="602"/>
                </a:cubicBezTo>
                <a:cubicBezTo>
                  <a:pt x="1308" y="687"/>
                  <a:pt x="1308" y="687"/>
                  <a:pt x="1308" y="687"/>
                </a:cubicBezTo>
                <a:lnTo>
                  <a:pt x="1195" y="692"/>
                </a:lnTo>
                <a:close/>
                <a:moveTo>
                  <a:pt x="963" y="86"/>
                </a:moveTo>
                <a:cubicBezTo>
                  <a:pt x="938" y="73"/>
                  <a:pt x="938" y="73"/>
                  <a:pt x="938" y="73"/>
                </a:cubicBezTo>
                <a:cubicBezTo>
                  <a:pt x="922" y="194"/>
                  <a:pt x="922" y="194"/>
                  <a:pt x="922" y="194"/>
                </a:cubicBezTo>
                <a:cubicBezTo>
                  <a:pt x="946" y="209"/>
                  <a:pt x="946" y="209"/>
                  <a:pt x="946" y="209"/>
                </a:cubicBezTo>
                <a:cubicBezTo>
                  <a:pt x="1049" y="144"/>
                  <a:pt x="1049" y="144"/>
                  <a:pt x="1049" y="144"/>
                </a:cubicBezTo>
                <a:cubicBezTo>
                  <a:pt x="1027" y="127"/>
                  <a:pt x="1027" y="127"/>
                  <a:pt x="1027" y="127"/>
                </a:cubicBezTo>
                <a:cubicBezTo>
                  <a:pt x="1006" y="141"/>
                  <a:pt x="1006" y="141"/>
                  <a:pt x="1006" y="141"/>
                </a:cubicBezTo>
                <a:cubicBezTo>
                  <a:pt x="959" y="111"/>
                  <a:pt x="959" y="111"/>
                  <a:pt x="959" y="111"/>
                </a:cubicBezTo>
                <a:lnTo>
                  <a:pt x="963" y="86"/>
                </a:lnTo>
                <a:close/>
                <a:moveTo>
                  <a:pt x="986" y="155"/>
                </a:moveTo>
                <a:cubicBezTo>
                  <a:pt x="948" y="180"/>
                  <a:pt x="948" y="180"/>
                  <a:pt x="948" y="180"/>
                </a:cubicBezTo>
                <a:cubicBezTo>
                  <a:pt x="955" y="135"/>
                  <a:pt x="955" y="135"/>
                  <a:pt x="955" y="135"/>
                </a:cubicBezTo>
                <a:lnTo>
                  <a:pt x="986" y="155"/>
                </a:lnTo>
                <a:close/>
                <a:moveTo>
                  <a:pt x="1211" y="1035"/>
                </a:moveTo>
                <a:cubicBezTo>
                  <a:pt x="1229" y="1005"/>
                  <a:pt x="1222" y="968"/>
                  <a:pt x="1192" y="950"/>
                </a:cubicBezTo>
                <a:cubicBezTo>
                  <a:pt x="1161" y="931"/>
                  <a:pt x="1125" y="942"/>
                  <a:pt x="1107" y="971"/>
                </a:cubicBezTo>
                <a:cubicBezTo>
                  <a:pt x="1089" y="1000"/>
                  <a:pt x="1096" y="1037"/>
                  <a:pt x="1126" y="1056"/>
                </a:cubicBezTo>
                <a:cubicBezTo>
                  <a:pt x="1157" y="1074"/>
                  <a:pt x="1193" y="1064"/>
                  <a:pt x="1211" y="1035"/>
                </a:cubicBezTo>
                <a:close/>
                <a:moveTo>
                  <a:pt x="1140" y="1033"/>
                </a:moveTo>
                <a:cubicBezTo>
                  <a:pt x="1123" y="1023"/>
                  <a:pt x="1118" y="1001"/>
                  <a:pt x="1128" y="984"/>
                </a:cubicBezTo>
                <a:cubicBezTo>
                  <a:pt x="1138" y="967"/>
                  <a:pt x="1160" y="961"/>
                  <a:pt x="1178" y="972"/>
                </a:cubicBezTo>
                <a:cubicBezTo>
                  <a:pt x="1195" y="983"/>
                  <a:pt x="1200" y="1005"/>
                  <a:pt x="1190" y="1022"/>
                </a:cubicBezTo>
                <a:cubicBezTo>
                  <a:pt x="1180" y="1038"/>
                  <a:pt x="1158" y="1044"/>
                  <a:pt x="1140" y="1033"/>
                </a:cubicBezTo>
                <a:close/>
                <a:moveTo>
                  <a:pt x="1074" y="1144"/>
                </a:moveTo>
                <a:cubicBezTo>
                  <a:pt x="1075" y="1155"/>
                  <a:pt x="1070" y="1166"/>
                  <a:pt x="1062" y="1174"/>
                </a:cubicBezTo>
                <a:cubicBezTo>
                  <a:pt x="1047" y="1186"/>
                  <a:pt x="1024" y="1185"/>
                  <a:pt x="1011" y="1169"/>
                </a:cubicBezTo>
                <a:cubicBezTo>
                  <a:pt x="997" y="1153"/>
                  <a:pt x="1000" y="1131"/>
                  <a:pt x="1015" y="1118"/>
                </a:cubicBezTo>
                <a:cubicBezTo>
                  <a:pt x="1024" y="1111"/>
                  <a:pt x="1035" y="1108"/>
                  <a:pt x="1046" y="1110"/>
                </a:cubicBezTo>
                <a:cubicBezTo>
                  <a:pt x="1051" y="1085"/>
                  <a:pt x="1051" y="1085"/>
                  <a:pt x="1051" y="1085"/>
                </a:cubicBezTo>
                <a:cubicBezTo>
                  <a:pt x="1033" y="1082"/>
                  <a:pt x="1014" y="1087"/>
                  <a:pt x="999" y="1099"/>
                </a:cubicBezTo>
                <a:cubicBezTo>
                  <a:pt x="973" y="1121"/>
                  <a:pt x="968" y="1159"/>
                  <a:pt x="990" y="1186"/>
                </a:cubicBezTo>
                <a:cubicBezTo>
                  <a:pt x="1013" y="1213"/>
                  <a:pt x="1051" y="1214"/>
                  <a:pt x="1077" y="1192"/>
                </a:cubicBezTo>
                <a:cubicBezTo>
                  <a:pt x="1093" y="1179"/>
                  <a:pt x="1101" y="1160"/>
                  <a:pt x="1100" y="1141"/>
                </a:cubicBezTo>
                <a:lnTo>
                  <a:pt x="1074" y="1144"/>
                </a:lnTo>
                <a:close/>
                <a:moveTo>
                  <a:pt x="61" y="983"/>
                </a:moveTo>
                <a:cubicBezTo>
                  <a:pt x="50" y="980"/>
                  <a:pt x="41" y="973"/>
                  <a:pt x="36" y="962"/>
                </a:cubicBezTo>
                <a:cubicBezTo>
                  <a:pt x="28" y="945"/>
                  <a:pt x="36" y="923"/>
                  <a:pt x="54" y="915"/>
                </a:cubicBezTo>
                <a:cubicBezTo>
                  <a:pt x="73" y="906"/>
                  <a:pt x="94" y="914"/>
                  <a:pt x="102" y="932"/>
                </a:cubicBezTo>
                <a:cubicBezTo>
                  <a:pt x="107" y="943"/>
                  <a:pt x="107" y="954"/>
                  <a:pt x="101" y="964"/>
                </a:cubicBezTo>
                <a:cubicBezTo>
                  <a:pt x="125" y="976"/>
                  <a:pt x="125" y="976"/>
                  <a:pt x="125" y="976"/>
                </a:cubicBezTo>
                <a:cubicBezTo>
                  <a:pt x="133" y="959"/>
                  <a:pt x="133" y="940"/>
                  <a:pt x="125" y="922"/>
                </a:cubicBezTo>
                <a:cubicBezTo>
                  <a:pt x="110" y="891"/>
                  <a:pt x="76" y="876"/>
                  <a:pt x="43" y="891"/>
                </a:cubicBezTo>
                <a:cubicBezTo>
                  <a:pt x="11" y="906"/>
                  <a:pt x="0" y="942"/>
                  <a:pt x="14" y="973"/>
                </a:cubicBezTo>
                <a:cubicBezTo>
                  <a:pt x="23" y="992"/>
                  <a:pt x="39" y="1004"/>
                  <a:pt x="58" y="1008"/>
                </a:cubicBezTo>
                <a:lnTo>
                  <a:pt x="61" y="983"/>
                </a:lnTo>
                <a:close/>
                <a:moveTo>
                  <a:pt x="481" y="130"/>
                </a:moveTo>
                <a:cubicBezTo>
                  <a:pt x="459" y="139"/>
                  <a:pt x="459" y="139"/>
                  <a:pt x="459" y="139"/>
                </a:cubicBezTo>
                <a:cubicBezTo>
                  <a:pt x="380" y="95"/>
                  <a:pt x="380" y="95"/>
                  <a:pt x="380" y="95"/>
                </a:cubicBezTo>
                <a:cubicBezTo>
                  <a:pt x="406" y="159"/>
                  <a:pt x="406" y="159"/>
                  <a:pt x="406" y="159"/>
                </a:cubicBezTo>
                <a:cubicBezTo>
                  <a:pt x="381" y="168"/>
                  <a:pt x="381" y="168"/>
                  <a:pt x="381" y="168"/>
                </a:cubicBezTo>
                <a:cubicBezTo>
                  <a:pt x="340" y="63"/>
                  <a:pt x="340" y="63"/>
                  <a:pt x="340" y="63"/>
                </a:cubicBezTo>
                <a:cubicBezTo>
                  <a:pt x="364" y="54"/>
                  <a:pt x="364" y="54"/>
                  <a:pt x="364" y="54"/>
                </a:cubicBezTo>
                <a:cubicBezTo>
                  <a:pt x="365" y="57"/>
                  <a:pt x="365" y="57"/>
                  <a:pt x="365" y="57"/>
                </a:cubicBezTo>
                <a:cubicBezTo>
                  <a:pt x="367" y="60"/>
                  <a:pt x="371" y="64"/>
                  <a:pt x="376" y="67"/>
                </a:cubicBezTo>
                <a:cubicBezTo>
                  <a:pt x="445" y="106"/>
                  <a:pt x="445" y="106"/>
                  <a:pt x="445" y="106"/>
                </a:cubicBezTo>
                <a:cubicBezTo>
                  <a:pt x="419" y="34"/>
                  <a:pt x="419" y="34"/>
                  <a:pt x="419" y="34"/>
                </a:cubicBezTo>
                <a:cubicBezTo>
                  <a:pt x="444" y="24"/>
                  <a:pt x="444" y="24"/>
                  <a:pt x="444" y="24"/>
                </a:cubicBezTo>
                <a:lnTo>
                  <a:pt x="481" y="130"/>
                </a:lnTo>
                <a:close/>
                <a:moveTo>
                  <a:pt x="642" y="112"/>
                </a:moveTo>
                <a:cubicBezTo>
                  <a:pt x="557" y="116"/>
                  <a:pt x="557" y="116"/>
                  <a:pt x="557" y="116"/>
                </a:cubicBezTo>
                <a:cubicBezTo>
                  <a:pt x="556" y="94"/>
                  <a:pt x="556" y="94"/>
                  <a:pt x="556" y="94"/>
                </a:cubicBezTo>
                <a:cubicBezTo>
                  <a:pt x="614" y="91"/>
                  <a:pt x="614" y="91"/>
                  <a:pt x="614" y="91"/>
                </a:cubicBezTo>
                <a:cubicBezTo>
                  <a:pt x="613" y="69"/>
                  <a:pt x="613" y="69"/>
                  <a:pt x="613" y="69"/>
                </a:cubicBezTo>
                <a:cubicBezTo>
                  <a:pt x="565" y="71"/>
                  <a:pt x="565" y="71"/>
                  <a:pt x="565" y="71"/>
                </a:cubicBezTo>
                <a:cubicBezTo>
                  <a:pt x="564" y="49"/>
                  <a:pt x="564" y="49"/>
                  <a:pt x="564" y="49"/>
                </a:cubicBezTo>
                <a:cubicBezTo>
                  <a:pt x="612" y="47"/>
                  <a:pt x="612" y="47"/>
                  <a:pt x="612" y="47"/>
                </a:cubicBezTo>
                <a:cubicBezTo>
                  <a:pt x="611" y="23"/>
                  <a:pt x="611" y="23"/>
                  <a:pt x="611" y="23"/>
                </a:cubicBezTo>
                <a:cubicBezTo>
                  <a:pt x="553" y="26"/>
                  <a:pt x="553" y="26"/>
                  <a:pt x="553" y="26"/>
                </a:cubicBezTo>
                <a:cubicBezTo>
                  <a:pt x="552" y="4"/>
                  <a:pt x="552" y="4"/>
                  <a:pt x="552" y="4"/>
                </a:cubicBezTo>
                <a:cubicBezTo>
                  <a:pt x="637" y="0"/>
                  <a:pt x="637" y="0"/>
                  <a:pt x="637" y="0"/>
                </a:cubicBezTo>
                <a:lnTo>
                  <a:pt x="642" y="112"/>
                </a:lnTo>
                <a:close/>
              </a:path>
            </a:pathLst>
          </a:custGeom>
          <a:solidFill>
            <a:srgbClr val="0D1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1087579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8F5DFB3-8199-4CB6-9066-2BB37E4656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B98C9C42-90FD-450B-BFF8-46B74DF1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96082EB3-5080-42D3-A152-5B8B1FC9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D5A722A-DCEE-49E6-BB44-6F3079BE6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CE89EFC-8997-4F51-A888-D563A6C36C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08E5ED6-3D56-4788-93B6-332204188D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7657689-90E8-4FD6-8984-F6AB4680D2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F08C7C2-1250-4E95-836F-DF8697DA307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41654" y="5068798"/>
            <a:ext cx="1027807" cy="1069200"/>
          </a:xfrm>
          <a:custGeom>
            <a:avLst/>
            <a:gdLst>
              <a:gd name="T0" fmla="*/ 629 w 1308"/>
              <a:gd name="T1" fmla="*/ 309 h 1360"/>
              <a:gd name="T2" fmla="*/ 799 w 1308"/>
              <a:gd name="T3" fmla="*/ 354 h 1360"/>
              <a:gd name="T4" fmla="*/ 789 w 1308"/>
              <a:gd name="T5" fmla="*/ 317 h 1360"/>
              <a:gd name="T6" fmla="*/ 678 w 1308"/>
              <a:gd name="T7" fmla="*/ 475 h 1360"/>
              <a:gd name="T8" fmla="*/ 577 w 1308"/>
              <a:gd name="T9" fmla="*/ 453 h 1360"/>
              <a:gd name="T10" fmla="*/ 454 w 1308"/>
              <a:gd name="T11" fmla="*/ 521 h 1360"/>
              <a:gd name="T12" fmla="*/ 719 w 1308"/>
              <a:gd name="T13" fmla="*/ 577 h 1360"/>
              <a:gd name="T14" fmla="*/ 602 w 1308"/>
              <a:gd name="T15" fmla="*/ 749 h 1360"/>
              <a:gd name="T16" fmla="*/ 719 w 1308"/>
              <a:gd name="T17" fmla="*/ 604 h 1360"/>
              <a:gd name="T18" fmla="*/ 651 w 1308"/>
              <a:gd name="T19" fmla="*/ 274 h 1360"/>
              <a:gd name="T20" fmla="*/ 449 w 1308"/>
              <a:gd name="T21" fmla="*/ 579 h 1360"/>
              <a:gd name="T22" fmla="*/ 422 w 1308"/>
              <a:gd name="T23" fmla="*/ 539 h 1360"/>
              <a:gd name="T24" fmla="*/ 356 w 1308"/>
              <a:gd name="T25" fmla="*/ 539 h 1360"/>
              <a:gd name="T26" fmla="*/ 358 w 1308"/>
              <a:gd name="T27" fmla="*/ 626 h 1360"/>
              <a:gd name="T28" fmla="*/ 891 w 1308"/>
              <a:gd name="T29" fmla="*/ 521 h 1360"/>
              <a:gd name="T30" fmla="*/ 890 w 1308"/>
              <a:gd name="T31" fmla="*/ 626 h 1360"/>
              <a:gd name="T32" fmla="*/ 900 w 1308"/>
              <a:gd name="T33" fmla="*/ 568 h 1360"/>
              <a:gd name="T34" fmla="*/ 848 w 1308"/>
              <a:gd name="T35" fmla="*/ 539 h 1360"/>
              <a:gd name="T36" fmla="*/ 796 w 1308"/>
              <a:gd name="T37" fmla="*/ 568 h 1360"/>
              <a:gd name="T38" fmla="*/ 805 w 1308"/>
              <a:gd name="T39" fmla="*/ 626 h 1360"/>
              <a:gd name="T40" fmla="*/ 423 w 1308"/>
              <a:gd name="T41" fmla="*/ 334 h 1360"/>
              <a:gd name="T42" fmla="*/ 512 w 1308"/>
              <a:gd name="T43" fmla="*/ 385 h 1360"/>
              <a:gd name="T44" fmla="*/ 929 w 1308"/>
              <a:gd name="T45" fmla="*/ 843 h 1360"/>
              <a:gd name="T46" fmla="*/ 480 w 1308"/>
              <a:gd name="T47" fmla="*/ 890 h 1360"/>
              <a:gd name="T48" fmla="*/ 397 w 1308"/>
              <a:gd name="T49" fmla="*/ 908 h 1360"/>
              <a:gd name="T50" fmla="*/ 862 w 1308"/>
              <a:gd name="T51" fmla="*/ 908 h 1360"/>
              <a:gd name="T52" fmla="*/ 777 w 1308"/>
              <a:gd name="T53" fmla="*/ 978 h 1360"/>
              <a:gd name="T54" fmla="*/ 328 w 1308"/>
              <a:gd name="T55" fmla="*/ 939 h 1360"/>
              <a:gd name="T56" fmla="*/ 931 w 1308"/>
              <a:gd name="T57" fmla="*/ 939 h 1360"/>
              <a:gd name="T58" fmla="*/ 629 w 1308"/>
              <a:gd name="T59" fmla="*/ 1029 h 1360"/>
              <a:gd name="T60" fmla="*/ 238 w 1308"/>
              <a:gd name="T61" fmla="*/ 1117 h 1360"/>
              <a:gd name="T62" fmla="*/ 200 w 1308"/>
              <a:gd name="T63" fmla="*/ 1203 h 1360"/>
              <a:gd name="T64" fmla="*/ 367 w 1308"/>
              <a:gd name="T65" fmla="*/ 1228 h 1360"/>
              <a:gd name="T66" fmla="*/ 345 w 1308"/>
              <a:gd name="T67" fmla="*/ 1243 h 1360"/>
              <a:gd name="T68" fmla="*/ 841 w 1308"/>
              <a:gd name="T69" fmla="*/ 1251 h 1360"/>
              <a:gd name="T70" fmla="*/ 1167 w 1308"/>
              <a:gd name="T71" fmla="*/ 856 h 1360"/>
              <a:gd name="T72" fmla="*/ 1276 w 1308"/>
              <a:gd name="T73" fmla="*/ 883 h 1360"/>
              <a:gd name="T74" fmla="*/ 1233 w 1308"/>
              <a:gd name="T75" fmla="*/ 826 h 1360"/>
              <a:gd name="T76" fmla="*/ 782 w 1308"/>
              <a:gd name="T77" fmla="*/ 114 h 1360"/>
              <a:gd name="T78" fmla="*/ 786 w 1308"/>
              <a:gd name="T79" fmla="*/ 86 h 1360"/>
              <a:gd name="T80" fmla="*/ 852 w 1308"/>
              <a:gd name="T81" fmla="*/ 89 h 1360"/>
              <a:gd name="T82" fmla="*/ 1116 w 1308"/>
              <a:gd name="T83" fmla="*/ 312 h 1360"/>
              <a:gd name="T84" fmla="*/ 1101 w 1308"/>
              <a:gd name="T85" fmla="*/ 258 h 1360"/>
              <a:gd name="T86" fmla="*/ 629 w 1308"/>
              <a:gd name="T87" fmla="*/ 1360 h 1360"/>
              <a:gd name="T88" fmla="*/ 1177 w 1308"/>
              <a:gd name="T89" fmla="*/ 531 h 1360"/>
              <a:gd name="T90" fmla="*/ 1254 w 1308"/>
              <a:gd name="T91" fmla="*/ 414 h 1360"/>
              <a:gd name="T92" fmla="*/ 1177 w 1308"/>
              <a:gd name="T93" fmla="*/ 531 h 1360"/>
              <a:gd name="T94" fmla="*/ 1236 w 1308"/>
              <a:gd name="T95" fmla="*/ 615 h 1360"/>
              <a:gd name="T96" fmla="*/ 1308 w 1308"/>
              <a:gd name="T97" fmla="*/ 687 h 1360"/>
              <a:gd name="T98" fmla="*/ 1049 w 1308"/>
              <a:gd name="T99" fmla="*/ 144 h 1360"/>
              <a:gd name="T100" fmla="*/ 948 w 1308"/>
              <a:gd name="T101" fmla="*/ 180 h 1360"/>
              <a:gd name="T102" fmla="*/ 1126 w 1308"/>
              <a:gd name="T103" fmla="*/ 1056 h 1360"/>
              <a:gd name="T104" fmla="*/ 1140 w 1308"/>
              <a:gd name="T105" fmla="*/ 1033 h 1360"/>
              <a:gd name="T106" fmla="*/ 1051 w 1308"/>
              <a:gd name="T107" fmla="*/ 1085 h 1360"/>
              <a:gd name="T108" fmla="*/ 61 w 1308"/>
              <a:gd name="T109" fmla="*/ 983 h 1360"/>
              <a:gd name="T110" fmla="*/ 125 w 1308"/>
              <a:gd name="T111" fmla="*/ 922 h 1360"/>
              <a:gd name="T112" fmla="*/ 459 w 1308"/>
              <a:gd name="T113" fmla="*/ 139 h 1360"/>
              <a:gd name="T114" fmla="*/ 365 w 1308"/>
              <a:gd name="T115" fmla="*/ 57 h 1360"/>
              <a:gd name="T116" fmla="*/ 642 w 1308"/>
              <a:gd name="T117" fmla="*/ 112 h 1360"/>
              <a:gd name="T118" fmla="*/ 564 w 1308"/>
              <a:gd name="T119" fmla="*/ 49 h 1360"/>
              <a:gd name="T120" fmla="*/ 642 w 1308"/>
              <a:gd name="T121" fmla="*/ 112 h 1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8" h="1360">
                <a:moveTo>
                  <a:pt x="695" y="425"/>
                </a:moveTo>
                <a:cubicBezTo>
                  <a:pt x="695" y="432"/>
                  <a:pt x="695" y="432"/>
                  <a:pt x="695" y="432"/>
                </a:cubicBezTo>
                <a:cubicBezTo>
                  <a:pt x="563" y="432"/>
                  <a:pt x="563" y="432"/>
                  <a:pt x="563" y="432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10"/>
                  <a:pt x="629" y="309"/>
                  <a:pt x="629" y="309"/>
                </a:cubicBezTo>
                <a:cubicBezTo>
                  <a:pt x="629" y="309"/>
                  <a:pt x="695" y="410"/>
                  <a:pt x="695" y="425"/>
                </a:cubicBezTo>
                <a:close/>
                <a:moveTo>
                  <a:pt x="789" y="317"/>
                </a:moveTo>
                <a:cubicBezTo>
                  <a:pt x="777" y="316"/>
                  <a:pt x="766" y="320"/>
                  <a:pt x="758" y="328"/>
                </a:cubicBezTo>
                <a:cubicBezTo>
                  <a:pt x="757" y="328"/>
                  <a:pt x="758" y="329"/>
                  <a:pt x="758" y="329"/>
                </a:cubicBezTo>
                <a:cubicBezTo>
                  <a:pt x="763" y="327"/>
                  <a:pt x="769" y="327"/>
                  <a:pt x="775" y="329"/>
                </a:cubicBezTo>
                <a:cubicBezTo>
                  <a:pt x="787" y="332"/>
                  <a:pt x="797" y="342"/>
                  <a:pt x="799" y="354"/>
                </a:cubicBezTo>
                <a:cubicBezTo>
                  <a:pt x="802" y="375"/>
                  <a:pt x="787" y="392"/>
                  <a:pt x="767" y="392"/>
                </a:cubicBezTo>
                <a:cubicBezTo>
                  <a:pt x="764" y="392"/>
                  <a:pt x="761" y="391"/>
                  <a:pt x="758" y="391"/>
                </a:cubicBezTo>
                <a:cubicBezTo>
                  <a:pt x="758" y="390"/>
                  <a:pt x="757" y="391"/>
                  <a:pt x="758" y="392"/>
                </a:cubicBezTo>
                <a:cubicBezTo>
                  <a:pt x="765" y="399"/>
                  <a:pt x="775" y="403"/>
                  <a:pt x="786" y="403"/>
                </a:cubicBezTo>
                <a:cubicBezTo>
                  <a:pt x="811" y="403"/>
                  <a:pt x="830" y="382"/>
                  <a:pt x="829" y="358"/>
                </a:cubicBezTo>
                <a:cubicBezTo>
                  <a:pt x="828" y="336"/>
                  <a:pt x="810" y="318"/>
                  <a:pt x="789" y="317"/>
                </a:cubicBezTo>
                <a:moveTo>
                  <a:pt x="698" y="556"/>
                </a:moveTo>
                <a:cubicBezTo>
                  <a:pt x="698" y="556"/>
                  <a:pt x="693" y="522"/>
                  <a:pt x="693" y="511"/>
                </a:cubicBezTo>
                <a:cubicBezTo>
                  <a:pt x="693" y="495"/>
                  <a:pt x="709" y="489"/>
                  <a:pt x="709" y="489"/>
                </a:cubicBezTo>
                <a:cubicBezTo>
                  <a:pt x="711" y="453"/>
                  <a:pt x="711" y="453"/>
                  <a:pt x="711" y="453"/>
                </a:cubicBezTo>
                <a:cubicBezTo>
                  <a:pt x="681" y="453"/>
                  <a:pt x="681" y="453"/>
                  <a:pt x="681" y="453"/>
                </a:cubicBezTo>
                <a:cubicBezTo>
                  <a:pt x="678" y="475"/>
                  <a:pt x="678" y="475"/>
                  <a:pt x="678" y="475"/>
                </a:cubicBezTo>
                <a:cubicBezTo>
                  <a:pt x="652" y="475"/>
                  <a:pt x="652" y="475"/>
                  <a:pt x="652" y="475"/>
                </a:cubicBezTo>
                <a:cubicBezTo>
                  <a:pt x="649" y="453"/>
                  <a:pt x="649" y="453"/>
                  <a:pt x="649" y="453"/>
                </a:cubicBezTo>
                <a:cubicBezTo>
                  <a:pt x="609" y="453"/>
                  <a:pt x="609" y="453"/>
                  <a:pt x="609" y="453"/>
                </a:cubicBezTo>
                <a:cubicBezTo>
                  <a:pt x="606" y="475"/>
                  <a:pt x="606" y="475"/>
                  <a:pt x="606" y="475"/>
                </a:cubicBezTo>
                <a:cubicBezTo>
                  <a:pt x="580" y="475"/>
                  <a:pt x="580" y="475"/>
                  <a:pt x="580" y="475"/>
                </a:cubicBezTo>
                <a:cubicBezTo>
                  <a:pt x="577" y="453"/>
                  <a:pt x="577" y="453"/>
                  <a:pt x="577" y="453"/>
                </a:cubicBezTo>
                <a:cubicBezTo>
                  <a:pt x="548" y="453"/>
                  <a:pt x="548" y="453"/>
                  <a:pt x="548" y="453"/>
                </a:cubicBezTo>
                <a:cubicBezTo>
                  <a:pt x="550" y="489"/>
                  <a:pt x="550" y="489"/>
                  <a:pt x="550" y="489"/>
                </a:cubicBezTo>
                <a:cubicBezTo>
                  <a:pt x="550" y="489"/>
                  <a:pt x="565" y="495"/>
                  <a:pt x="565" y="511"/>
                </a:cubicBezTo>
                <a:cubicBezTo>
                  <a:pt x="565" y="522"/>
                  <a:pt x="561" y="556"/>
                  <a:pt x="561" y="556"/>
                </a:cubicBezTo>
                <a:lnTo>
                  <a:pt x="698" y="556"/>
                </a:lnTo>
                <a:close/>
                <a:moveTo>
                  <a:pt x="454" y="521"/>
                </a:moveTo>
                <a:cubicBezTo>
                  <a:pt x="454" y="511"/>
                  <a:pt x="454" y="511"/>
                  <a:pt x="454" y="511"/>
                </a:cubicBezTo>
                <a:cubicBezTo>
                  <a:pt x="454" y="484"/>
                  <a:pt x="435" y="468"/>
                  <a:pt x="411" y="468"/>
                </a:cubicBezTo>
                <a:cubicBezTo>
                  <a:pt x="387" y="468"/>
                  <a:pt x="367" y="484"/>
                  <a:pt x="367" y="511"/>
                </a:cubicBezTo>
                <a:cubicBezTo>
                  <a:pt x="367" y="521"/>
                  <a:pt x="367" y="521"/>
                  <a:pt x="367" y="521"/>
                </a:cubicBezTo>
                <a:lnTo>
                  <a:pt x="454" y="521"/>
                </a:lnTo>
                <a:close/>
                <a:moveTo>
                  <a:pt x="719" y="577"/>
                </a:moveTo>
                <a:cubicBezTo>
                  <a:pt x="540" y="577"/>
                  <a:pt x="540" y="577"/>
                  <a:pt x="540" y="577"/>
                </a:cubicBezTo>
                <a:cubicBezTo>
                  <a:pt x="540" y="604"/>
                  <a:pt x="540" y="604"/>
                  <a:pt x="540" y="604"/>
                </a:cubicBezTo>
                <a:cubicBezTo>
                  <a:pt x="540" y="604"/>
                  <a:pt x="551" y="609"/>
                  <a:pt x="551" y="622"/>
                </a:cubicBezTo>
                <a:cubicBezTo>
                  <a:pt x="551" y="647"/>
                  <a:pt x="531" y="745"/>
                  <a:pt x="535" y="816"/>
                </a:cubicBezTo>
                <a:cubicBezTo>
                  <a:pt x="598" y="816"/>
                  <a:pt x="598" y="816"/>
                  <a:pt x="598" y="816"/>
                </a:cubicBezTo>
                <a:cubicBezTo>
                  <a:pt x="602" y="749"/>
                  <a:pt x="602" y="749"/>
                  <a:pt x="602" y="749"/>
                </a:cubicBezTo>
                <a:cubicBezTo>
                  <a:pt x="604" y="732"/>
                  <a:pt x="615" y="722"/>
                  <a:pt x="629" y="722"/>
                </a:cubicBezTo>
                <a:cubicBezTo>
                  <a:pt x="643" y="722"/>
                  <a:pt x="654" y="732"/>
                  <a:pt x="656" y="749"/>
                </a:cubicBezTo>
                <a:cubicBezTo>
                  <a:pt x="661" y="816"/>
                  <a:pt x="661" y="816"/>
                  <a:pt x="661" y="816"/>
                </a:cubicBezTo>
                <a:cubicBezTo>
                  <a:pt x="724" y="816"/>
                  <a:pt x="724" y="816"/>
                  <a:pt x="724" y="816"/>
                </a:cubicBezTo>
                <a:cubicBezTo>
                  <a:pt x="727" y="745"/>
                  <a:pt x="708" y="647"/>
                  <a:pt x="708" y="622"/>
                </a:cubicBezTo>
                <a:cubicBezTo>
                  <a:pt x="708" y="609"/>
                  <a:pt x="719" y="604"/>
                  <a:pt x="719" y="604"/>
                </a:cubicBezTo>
                <a:cubicBezTo>
                  <a:pt x="719" y="577"/>
                  <a:pt x="719" y="577"/>
                  <a:pt x="719" y="577"/>
                </a:cubicBezTo>
                <a:moveTo>
                  <a:pt x="651" y="274"/>
                </a:moveTo>
                <a:cubicBezTo>
                  <a:pt x="651" y="262"/>
                  <a:pt x="641" y="252"/>
                  <a:pt x="629" y="252"/>
                </a:cubicBezTo>
                <a:cubicBezTo>
                  <a:pt x="617" y="252"/>
                  <a:pt x="607" y="262"/>
                  <a:pt x="607" y="274"/>
                </a:cubicBezTo>
                <a:cubicBezTo>
                  <a:pt x="607" y="286"/>
                  <a:pt x="617" y="296"/>
                  <a:pt x="629" y="296"/>
                </a:cubicBezTo>
                <a:cubicBezTo>
                  <a:pt x="641" y="296"/>
                  <a:pt x="651" y="286"/>
                  <a:pt x="651" y="274"/>
                </a:cubicBezTo>
                <a:moveTo>
                  <a:pt x="453" y="626"/>
                </a:moveTo>
                <a:cubicBezTo>
                  <a:pt x="464" y="626"/>
                  <a:pt x="464" y="626"/>
                  <a:pt x="464" y="626"/>
                </a:cubicBezTo>
                <a:cubicBezTo>
                  <a:pt x="464" y="610"/>
                  <a:pt x="464" y="610"/>
                  <a:pt x="464" y="610"/>
                </a:cubicBezTo>
                <a:cubicBezTo>
                  <a:pt x="464" y="610"/>
                  <a:pt x="450" y="607"/>
                  <a:pt x="450" y="593"/>
                </a:cubicBezTo>
                <a:cubicBezTo>
                  <a:pt x="450" y="593"/>
                  <a:pt x="450" y="593"/>
                  <a:pt x="450" y="593"/>
                </a:cubicBezTo>
                <a:cubicBezTo>
                  <a:pt x="449" y="579"/>
                  <a:pt x="449" y="579"/>
                  <a:pt x="449" y="579"/>
                </a:cubicBezTo>
                <a:cubicBezTo>
                  <a:pt x="463" y="568"/>
                  <a:pt x="463" y="568"/>
                  <a:pt x="463" y="568"/>
                </a:cubicBezTo>
                <a:cubicBezTo>
                  <a:pt x="465" y="539"/>
                  <a:pt x="465" y="539"/>
                  <a:pt x="465" y="539"/>
                </a:cubicBezTo>
                <a:cubicBezTo>
                  <a:pt x="446" y="539"/>
                  <a:pt x="446" y="539"/>
                  <a:pt x="446" y="539"/>
                </a:cubicBezTo>
                <a:cubicBezTo>
                  <a:pt x="443" y="560"/>
                  <a:pt x="443" y="560"/>
                  <a:pt x="443" y="560"/>
                </a:cubicBezTo>
                <a:cubicBezTo>
                  <a:pt x="424" y="560"/>
                  <a:pt x="424" y="560"/>
                  <a:pt x="424" y="560"/>
                </a:cubicBezTo>
                <a:cubicBezTo>
                  <a:pt x="422" y="539"/>
                  <a:pt x="422" y="539"/>
                  <a:pt x="422" y="539"/>
                </a:cubicBezTo>
                <a:cubicBezTo>
                  <a:pt x="411" y="539"/>
                  <a:pt x="411" y="539"/>
                  <a:pt x="411" y="539"/>
                </a:cubicBezTo>
                <a:cubicBezTo>
                  <a:pt x="400" y="539"/>
                  <a:pt x="400" y="539"/>
                  <a:pt x="400" y="539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378" y="560"/>
                  <a:pt x="378" y="560"/>
                  <a:pt x="378" y="560"/>
                </a:cubicBezTo>
                <a:cubicBezTo>
                  <a:pt x="376" y="539"/>
                  <a:pt x="376" y="539"/>
                  <a:pt x="376" y="539"/>
                </a:cubicBezTo>
                <a:cubicBezTo>
                  <a:pt x="356" y="539"/>
                  <a:pt x="356" y="539"/>
                  <a:pt x="356" y="539"/>
                </a:cubicBezTo>
                <a:cubicBezTo>
                  <a:pt x="359" y="568"/>
                  <a:pt x="359" y="568"/>
                  <a:pt x="359" y="568"/>
                </a:cubicBezTo>
                <a:cubicBezTo>
                  <a:pt x="372" y="579"/>
                  <a:pt x="372" y="579"/>
                  <a:pt x="372" y="579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607"/>
                  <a:pt x="358" y="610"/>
                  <a:pt x="358" y="610"/>
                </a:cubicBezTo>
                <a:cubicBezTo>
                  <a:pt x="358" y="626"/>
                  <a:pt x="358" y="626"/>
                  <a:pt x="358" y="626"/>
                </a:cubicBezTo>
                <a:cubicBezTo>
                  <a:pt x="368" y="626"/>
                  <a:pt x="368" y="626"/>
                  <a:pt x="368" y="626"/>
                </a:cubicBezTo>
                <a:cubicBezTo>
                  <a:pt x="368" y="680"/>
                  <a:pt x="341" y="758"/>
                  <a:pt x="341" y="816"/>
                </a:cubicBezTo>
                <a:cubicBezTo>
                  <a:pt x="411" y="816"/>
                  <a:pt x="411" y="816"/>
                  <a:pt x="411" y="816"/>
                </a:cubicBezTo>
                <a:cubicBezTo>
                  <a:pt x="481" y="816"/>
                  <a:pt x="481" y="816"/>
                  <a:pt x="481" y="816"/>
                </a:cubicBezTo>
                <a:cubicBezTo>
                  <a:pt x="481" y="758"/>
                  <a:pt x="454" y="680"/>
                  <a:pt x="453" y="626"/>
                </a:cubicBezTo>
                <a:close/>
                <a:moveTo>
                  <a:pt x="891" y="521"/>
                </a:moveTo>
                <a:cubicBezTo>
                  <a:pt x="891" y="511"/>
                  <a:pt x="891" y="511"/>
                  <a:pt x="891" y="511"/>
                </a:cubicBezTo>
                <a:cubicBezTo>
                  <a:pt x="891" y="484"/>
                  <a:pt x="872" y="468"/>
                  <a:pt x="848" y="468"/>
                </a:cubicBezTo>
                <a:cubicBezTo>
                  <a:pt x="824" y="468"/>
                  <a:pt x="804" y="484"/>
                  <a:pt x="804" y="511"/>
                </a:cubicBezTo>
                <a:cubicBezTo>
                  <a:pt x="804" y="521"/>
                  <a:pt x="804" y="521"/>
                  <a:pt x="804" y="521"/>
                </a:cubicBezTo>
                <a:lnTo>
                  <a:pt x="891" y="521"/>
                </a:lnTo>
                <a:close/>
                <a:moveTo>
                  <a:pt x="890" y="626"/>
                </a:moveTo>
                <a:cubicBezTo>
                  <a:pt x="901" y="626"/>
                  <a:pt x="901" y="626"/>
                  <a:pt x="901" y="626"/>
                </a:cubicBezTo>
                <a:cubicBezTo>
                  <a:pt x="901" y="610"/>
                  <a:pt x="901" y="610"/>
                  <a:pt x="901" y="610"/>
                </a:cubicBezTo>
                <a:cubicBezTo>
                  <a:pt x="901" y="610"/>
                  <a:pt x="887" y="607"/>
                  <a:pt x="887" y="593"/>
                </a:cubicBezTo>
                <a:cubicBezTo>
                  <a:pt x="887" y="593"/>
                  <a:pt x="887" y="593"/>
                  <a:pt x="887" y="593"/>
                </a:cubicBezTo>
                <a:cubicBezTo>
                  <a:pt x="886" y="579"/>
                  <a:pt x="886" y="579"/>
                  <a:pt x="886" y="579"/>
                </a:cubicBezTo>
                <a:cubicBezTo>
                  <a:pt x="900" y="568"/>
                  <a:pt x="900" y="568"/>
                  <a:pt x="900" y="568"/>
                </a:cubicBezTo>
                <a:cubicBezTo>
                  <a:pt x="902" y="539"/>
                  <a:pt x="902" y="539"/>
                  <a:pt x="902" y="539"/>
                </a:cubicBezTo>
                <a:cubicBezTo>
                  <a:pt x="883" y="539"/>
                  <a:pt x="883" y="539"/>
                  <a:pt x="883" y="539"/>
                </a:cubicBezTo>
                <a:cubicBezTo>
                  <a:pt x="880" y="560"/>
                  <a:pt x="880" y="560"/>
                  <a:pt x="880" y="560"/>
                </a:cubicBezTo>
                <a:cubicBezTo>
                  <a:pt x="861" y="560"/>
                  <a:pt x="861" y="560"/>
                  <a:pt x="861" y="560"/>
                </a:cubicBezTo>
                <a:cubicBezTo>
                  <a:pt x="859" y="539"/>
                  <a:pt x="859" y="539"/>
                  <a:pt x="859" y="539"/>
                </a:cubicBezTo>
                <a:cubicBezTo>
                  <a:pt x="848" y="539"/>
                  <a:pt x="848" y="539"/>
                  <a:pt x="848" y="539"/>
                </a:cubicBezTo>
                <a:cubicBezTo>
                  <a:pt x="837" y="539"/>
                  <a:pt x="837" y="539"/>
                  <a:pt x="837" y="539"/>
                </a:cubicBezTo>
                <a:cubicBezTo>
                  <a:pt x="834" y="560"/>
                  <a:pt x="834" y="560"/>
                  <a:pt x="834" y="560"/>
                </a:cubicBezTo>
                <a:cubicBezTo>
                  <a:pt x="815" y="560"/>
                  <a:pt x="815" y="560"/>
                  <a:pt x="815" y="560"/>
                </a:cubicBezTo>
                <a:cubicBezTo>
                  <a:pt x="813" y="539"/>
                  <a:pt x="813" y="539"/>
                  <a:pt x="813" y="539"/>
                </a:cubicBezTo>
                <a:cubicBezTo>
                  <a:pt x="793" y="539"/>
                  <a:pt x="793" y="539"/>
                  <a:pt x="793" y="539"/>
                </a:cubicBezTo>
                <a:cubicBezTo>
                  <a:pt x="796" y="568"/>
                  <a:pt x="796" y="568"/>
                  <a:pt x="796" y="568"/>
                </a:cubicBezTo>
                <a:cubicBezTo>
                  <a:pt x="809" y="579"/>
                  <a:pt x="809" y="579"/>
                  <a:pt x="809" y="579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607"/>
                  <a:pt x="794" y="610"/>
                  <a:pt x="794" y="610"/>
                </a:cubicBezTo>
                <a:cubicBezTo>
                  <a:pt x="794" y="626"/>
                  <a:pt x="794" y="626"/>
                  <a:pt x="794" y="626"/>
                </a:cubicBezTo>
                <a:cubicBezTo>
                  <a:pt x="805" y="626"/>
                  <a:pt x="805" y="626"/>
                  <a:pt x="805" y="626"/>
                </a:cubicBezTo>
                <a:cubicBezTo>
                  <a:pt x="805" y="680"/>
                  <a:pt x="778" y="758"/>
                  <a:pt x="778" y="816"/>
                </a:cubicBezTo>
                <a:cubicBezTo>
                  <a:pt x="848" y="816"/>
                  <a:pt x="848" y="816"/>
                  <a:pt x="848" y="816"/>
                </a:cubicBezTo>
                <a:cubicBezTo>
                  <a:pt x="918" y="816"/>
                  <a:pt x="918" y="816"/>
                  <a:pt x="918" y="816"/>
                </a:cubicBezTo>
                <a:cubicBezTo>
                  <a:pt x="918" y="758"/>
                  <a:pt x="891" y="680"/>
                  <a:pt x="890" y="626"/>
                </a:cubicBezTo>
                <a:close/>
                <a:moveTo>
                  <a:pt x="457" y="342"/>
                </a:moveTo>
                <a:cubicBezTo>
                  <a:pt x="423" y="334"/>
                  <a:pt x="423" y="334"/>
                  <a:pt x="423" y="334"/>
                </a:cubicBezTo>
                <a:cubicBezTo>
                  <a:pt x="446" y="360"/>
                  <a:pt x="446" y="360"/>
                  <a:pt x="446" y="360"/>
                </a:cubicBezTo>
                <a:cubicBezTo>
                  <a:pt x="423" y="385"/>
                  <a:pt x="423" y="385"/>
                  <a:pt x="423" y="385"/>
                </a:cubicBezTo>
                <a:cubicBezTo>
                  <a:pt x="457" y="378"/>
                  <a:pt x="457" y="378"/>
                  <a:pt x="457" y="378"/>
                </a:cubicBezTo>
                <a:cubicBezTo>
                  <a:pt x="467" y="411"/>
                  <a:pt x="467" y="411"/>
                  <a:pt x="467" y="411"/>
                </a:cubicBezTo>
                <a:cubicBezTo>
                  <a:pt x="478" y="378"/>
                  <a:pt x="478" y="378"/>
                  <a:pt x="478" y="378"/>
                </a:cubicBezTo>
                <a:cubicBezTo>
                  <a:pt x="512" y="385"/>
                  <a:pt x="512" y="385"/>
                  <a:pt x="512" y="385"/>
                </a:cubicBezTo>
                <a:cubicBezTo>
                  <a:pt x="488" y="360"/>
                  <a:pt x="488" y="360"/>
                  <a:pt x="488" y="360"/>
                </a:cubicBezTo>
                <a:cubicBezTo>
                  <a:pt x="512" y="334"/>
                  <a:pt x="512" y="334"/>
                  <a:pt x="512" y="334"/>
                </a:cubicBezTo>
                <a:cubicBezTo>
                  <a:pt x="478" y="342"/>
                  <a:pt x="478" y="342"/>
                  <a:pt x="478" y="342"/>
                </a:cubicBezTo>
                <a:cubicBezTo>
                  <a:pt x="467" y="308"/>
                  <a:pt x="467" y="308"/>
                  <a:pt x="467" y="308"/>
                </a:cubicBezTo>
                <a:lnTo>
                  <a:pt x="457" y="342"/>
                </a:lnTo>
                <a:close/>
                <a:moveTo>
                  <a:pt x="929" y="843"/>
                </a:moveTo>
                <a:cubicBezTo>
                  <a:pt x="886" y="843"/>
                  <a:pt x="863" y="860"/>
                  <a:pt x="843" y="871"/>
                </a:cubicBezTo>
                <a:cubicBezTo>
                  <a:pt x="826" y="880"/>
                  <a:pt x="811" y="890"/>
                  <a:pt x="779" y="890"/>
                </a:cubicBezTo>
                <a:cubicBezTo>
                  <a:pt x="747" y="890"/>
                  <a:pt x="731" y="880"/>
                  <a:pt x="714" y="871"/>
                </a:cubicBezTo>
                <a:cubicBezTo>
                  <a:pt x="694" y="860"/>
                  <a:pt x="672" y="847"/>
                  <a:pt x="629" y="847"/>
                </a:cubicBezTo>
                <a:cubicBezTo>
                  <a:pt x="587" y="847"/>
                  <a:pt x="564" y="860"/>
                  <a:pt x="545" y="871"/>
                </a:cubicBezTo>
                <a:cubicBezTo>
                  <a:pt x="527" y="880"/>
                  <a:pt x="512" y="890"/>
                  <a:pt x="480" y="890"/>
                </a:cubicBezTo>
                <a:cubicBezTo>
                  <a:pt x="448" y="890"/>
                  <a:pt x="433" y="880"/>
                  <a:pt x="415" y="871"/>
                </a:cubicBezTo>
                <a:cubicBezTo>
                  <a:pt x="395" y="860"/>
                  <a:pt x="373" y="843"/>
                  <a:pt x="330" y="843"/>
                </a:cubicBezTo>
                <a:cubicBezTo>
                  <a:pt x="303" y="843"/>
                  <a:pt x="271" y="852"/>
                  <a:pt x="271" y="852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4" y="892"/>
                  <a:pt x="313" y="889"/>
                  <a:pt x="330" y="889"/>
                </a:cubicBezTo>
                <a:cubicBezTo>
                  <a:pt x="362" y="889"/>
                  <a:pt x="379" y="898"/>
                  <a:pt x="397" y="908"/>
                </a:cubicBezTo>
                <a:cubicBezTo>
                  <a:pt x="417" y="919"/>
                  <a:pt x="433" y="934"/>
                  <a:pt x="476" y="934"/>
                </a:cubicBezTo>
                <a:cubicBezTo>
                  <a:pt x="519" y="934"/>
                  <a:pt x="542" y="920"/>
                  <a:pt x="562" y="909"/>
                </a:cubicBezTo>
                <a:cubicBezTo>
                  <a:pt x="580" y="899"/>
                  <a:pt x="598" y="891"/>
                  <a:pt x="629" y="891"/>
                </a:cubicBezTo>
                <a:cubicBezTo>
                  <a:pt x="661" y="891"/>
                  <a:pt x="679" y="899"/>
                  <a:pt x="696" y="909"/>
                </a:cubicBezTo>
                <a:cubicBezTo>
                  <a:pt x="716" y="920"/>
                  <a:pt x="740" y="934"/>
                  <a:pt x="782" y="934"/>
                </a:cubicBezTo>
                <a:cubicBezTo>
                  <a:pt x="825" y="934"/>
                  <a:pt x="842" y="919"/>
                  <a:pt x="862" y="908"/>
                </a:cubicBezTo>
                <a:cubicBezTo>
                  <a:pt x="879" y="898"/>
                  <a:pt x="897" y="889"/>
                  <a:pt x="929" y="889"/>
                </a:cubicBezTo>
                <a:cubicBezTo>
                  <a:pt x="945" y="889"/>
                  <a:pt x="965" y="892"/>
                  <a:pt x="965" y="892"/>
                </a:cubicBezTo>
                <a:cubicBezTo>
                  <a:pt x="988" y="852"/>
                  <a:pt x="988" y="852"/>
                  <a:pt x="988" y="852"/>
                </a:cubicBezTo>
                <a:cubicBezTo>
                  <a:pt x="988" y="852"/>
                  <a:pt x="956" y="843"/>
                  <a:pt x="929" y="843"/>
                </a:cubicBezTo>
                <a:close/>
                <a:moveTo>
                  <a:pt x="842" y="962"/>
                </a:moveTo>
                <a:cubicBezTo>
                  <a:pt x="825" y="972"/>
                  <a:pt x="808" y="978"/>
                  <a:pt x="777" y="978"/>
                </a:cubicBezTo>
                <a:cubicBezTo>
                  <a:pt x="745" y="978"/>
                  <a:pt x="728" y="971"/>
                  <a:pt x="711" y="961"/>
                </a:cubicBezTo>
                <a:cubicBezTo>
                  <a:pt x="692" y="951"/>
                  <a:pt x="670" y="937"/>
                  <a:pt x="629" y="937"/>
                </a:cubicBezTo>
                <a:cubicBezTo>
                  <a:pt x="588" y="937"/>
                  <a:pt x="566" y="951"/>
                  <a:pt x="547" y="961"/>
                </a:cubicBezTo>
                <a:cubicBezTo>
                  <a:pt x="530" y="971"/>
                  <a:pt x="513" y="978"/>
                  <a:pt x="482" y="978"/>
                </a:cubicBezTo>
                <a:cubicBezTo>
                  <a:pt x="451" y="978"/>
                  <a:pt x="433" y="972"/>
                  <a:pt x="416" y="962"/>
                </a:cubicBezTo>
                <a:cubicBezTo>
                  <a:pt x="397" y="952"/>
                  <a:pt x="371" y="934"/>
                  <a:pt x="328" y="939"/>
                </a:cubicBezTo>
                <a:cubicBezTo>
                  <a:pt x="393" y="1023"/>
                  <a:pt x="483" y="1022"/>
                  <a:pt x="483" y="1022"/>
                </a:cubicBezTo>
                <a:cubicBezTo>
                  <a:pt x="523" y="1022"/>
                  <a:pt x="545" y="1013"/>
                  <a:pt x="564" y="1003"/>
                </a:cubicBezTo>
                <a:cubicBezTo>
                  <a:pt x="581" y="993"/>
                  <a:pt x="599" y="982"/>
                  <a:pt x="629" y="982"/>
                </a:cubicBezTo>
                <a:cubicBezTo>
                  <a:pt x="660" y="982"/>
                  <a:pt x="677" y="993"/>
                  <a:pt x="694" y="1003"/>
                </a:cubicBezTo>
                <a:cubicBezTo>
                  <a:pt x="714" y="1013"/>
                  <a:pt x="736" y="1022"/>
                  <a:pt x="776" y="1022"/>
                </a:cubicBezTo>
                <a:cubicBezTo>
                  <a:pt x="776" y="1022"/>
                  <a:pt x="865" y="1023"/>
                  <a:pt x="931" y="939"/>
                </a:cubicBezTo>
                <a:cubicBezTo>
                  <a:pt x="887" y="934"/>
                  <a:pt x="862" y="952"/>
                  <a:pt x="842" y="962"/>
                </a:cubicBezTo>
                <a:close/>
                <a:moveTo>
                  <a:pt x="629" y="1029"/>
                </a:moveTo>
                <a:cubicBezTo>
                  <a:pt x="588" y="1029"/>
                  <a:pt x="570" y="1060"/>
                  <a:pt x="516" y="1060"/>
                </a:cubicBezTo>
                <a:cubicBezTo>
                  <a:pt x="537" y="1067"/>
                  <a:pt x="582" y="1077"/>
                  <a:pt x="629" y="1077"/>
                </a:cubicBezTo>
                <a:cubicBezTo>
                  <a:pt x="676" y="1077"/>
                  <a:pt x="722" y="1067"/>
                  <a:pt x="743" y="1060"/>
                </a:cubicBezTo>
                <a:cubicBezTo>
                  <a:pt x="688" y="1060"/>
                  <a:pt x="671" y="1029"/>
                  <a:pt x="629" y="1029"/>
                </a:cubicBezTo>
                <a:close/>
                <a:moveTo>
                  <a:pt x="172" y="1012"/>
                </a:moveTo>
                <a:cubicBezTo>
                  <a:pt x="189" y="1033"/>
                  <a:pt x="189" y="1033"/>
                  <a:pt x="189" y="1033"/>
                </a:cubicBezTo>
                <a:cubicBezTo>
                  <a:pt x="100" y="1101"/>
                  <a:pt x="100" y="1101"/>
                  <a:pt x="100" y="1101"/>
                </a:cubicBezTo>
                <a:cubicBezTo>
                  <a:pt x="83" y="1080"/>
                  <a:pt x="83" y="1080"/>
                  <a:pt x="83" y="1080"/>
                </a:cubicBezTo>
                <a:lnTo>
                  <a:pt x="172" y="1012"/>
                </a:lnTo>
                <a:close/>
                <a:moveTo>
                  <a:pt x="238" y="1117"/>
                </a:moveTo>
                <a:cubicBezTo>
                  <a:pt x="212" y="1095"/>
                  <a:pt x="212" y="1095"/>
                  <a:pt x="212" y="1095"/>
                </a:cubicBezTo>
                <a:cubicBezTo>
                  <a:pt x="227" y="1078"/>
                  <a:pt x="227" y="1078"/>
                  <a:pt x="227" y="1078"/>
                </a:cubicBezTo>
                <a:cubicBezTo>
                  <a:pt x="298" y="1139"/>
                  <a:pt x="298" y="1139"/>
                  <a:pt x="298" y="1139"/>
                </a:cubicBezTo>
                <a:cubicBezTo>
                  <a:pt x="283" y="1156"/>
                  <a:pt x="283" y="1156"/>
                  <a:pt x="283" y="1156"/>
                </a:cubicBezTo>
                <a:cubicBezTo>
                  <a:pt x="258" y="1134"/>
                  <a:pt x="258" y="1134"/>
                  <a:pt x="258" y="1134"/>
                </a:cubicBezTo>
                <a:cubicBezTo>
                  <a:pt x="200" y="1203"/>
                  <a:pt x="200" y="1203"/>
                  <a:pt x="200" y="1203"/>
                </a:cubicBezTo>
                <a:cubicBezTo>
                  <a:pt x="179" y="1185"/>
                  <a:pt x="179" y="1185"/>
                  <a:pt x="179" y="1185"/>
                </a:cubicBezTo>
                <a:lnTo>
                  <a:pt x="238" y="1117"/>
                </a:lnTo>
                <a:close/>
                <a:moveTo>
                  <a:pt x="345" y="1243"/>
                </a:moveTo>
                <a:cubicBezTo>
                  <a:pt x="332" y="1162"/>
                  <a:pt x="332" y="1162"/>
                  <a:pt x="332" y="1162"/>
                </a:cubicBezTo>
                <a:cubicBezTo>
                  <a:pt x="360" y="1178"/>
                  <a:pt x="360" y="1178"/>
                  <a:pt x="360" y="1178"/>
                </a:cubicBezTo>
                <a:cubicBezTo>
                  <a:pt x="367" y="1228"/>
                  <a:pt x="367" y="1228"/>
                  <a:pt x="367" y="1228"/>
                </a:cubicBezTo>
                <a:cubicBezTo>
                  <a:pt x="411" y="1202"/>
                  <a:pt x="411" y="1202"/>
                  <a:pt x="411" y="1202"/>
                </a:cubicBezTo>
                <a:cubicBezTo>
                  <a:pt x="441" y="1213"/>
                  <a:pt x="441" y="1213"/>
                  <a:pt x="441" y="1213"/>
                </a:cubicBezTo>
                <a:cubicBezTo>
                  <a:pt x="370" y="1254"/>
                  <a:pt x="370" y="1254"/>
                  <a:pt x="370" y="1254"/>
                </a:cubicBezTo>
                <a:cubicBezTo>
                  <a:pt x="350" y="1296"/>
                  <a:pt x="350" y="1296"/>
                  <a:pt x="350" y="1296"/>
                </a:cubicBezTo>
                <a:cubicBezTo>
                  <a:pt x="326" y="1285"/>
                  <a:pt x="326" y="1285"/>
                  <a:pt x="326" y="1285"/>
                </a:cubicBezTo>
                <a:lnTo>
                  <a:pt x="345" y="1243"/>
                </a:lnTo>
                <a:close/>
                <a:moveTo>
                  <a:pt x="756" y="1230"/>
                </a:moveTo>
                <a:cubicBezTo>
                  <a:pt x="838" y="1206"/>
                  <a:pt x="838" y="1206"/>
                  <a:pt x="838" y="1206"/>
                </a:cubicBezTo>
                <a:cubicBezTo>
                  <a:pt x="844" y="1227"/>
                  <a:pt x="844" y="1227"/>
                  <a:pt x="844" y="1227"/>
                </a:cubicBezTo>
                <a:cubicBezTo>
                  <a:pt x="788" y="1244"/>
                  <a:pt x="788" y="1244"/>
                  <a:pt x="788" y="1244"/>
                </a:cubicBezTo>
                <a:cubicBezTo>
                  <a:pt x="795" y="1265"/>
                  <a:pt x="795" y="1265"/>
                  <a:pt x="795" y="1265"/>
                </a:cubicBezTo>
                <a:cubicBezTo>
                  <a:pt x="841" y="1251"/>
                  <a:pt x="841" y="1251"/>
                  <a:pt x="841" y="1251"/>
                </a:cubicBezTo>
                <a:cubicBezTo>
                  <a:pt x="847" y="1273"/>
                  <a:pt x="847" y="1273"/>
                  <a:pt x="847" y="1273"/>
                </a:cubicBezTo>
                <a:cubicBezTo>
                  <a:pt x="801" y="1286"/>
                  <a:pt x="801" y="1286"/>
                  <a:pt x="801" y="1286"/>
                </a:cubicBezTo>
                <a:cubicBezTo>
                  <a:pt x="814" y="1330"/>
                  <a:pt x="814" y="1330"/>
                  <a:pt x="814" y="1330"/>
                </a:cubicBezTo>
                <a:cubicBezTo>
                  <a:pt x="788" y="1338"/>
                  <a:pt x="788" y="1338"/>
                  <a:pt x="788" y="1338"/>
                </a:cubicBezTo>
                <a:lnTo>
                  <a:pt x="756" y="1230"/>
                </a:lnTo>
                <a:close/>
                <a:moveTo>
                  <a:pt x="1167" y="856"/>
                </a:moveTo>
                <a:cubicBezTo>
                  <a:pt x="1179" y="807"/>
                  <a:pt x="1179" y="807"/>
                  <a:pt x="1179" y="807"/>
                </a:cubicBezTo>
                <a:cubicBezTo>
                  <a:pt x="1187" y="778"/>
                  <a:pt x="1205" y="768"/>
                  <a:pt x="1226" y="773"/>
                </a:cubicBezTo>
                <a:cubicBezTo>
                  <a:pt x="1250" y="779"/>
                  <a:pt x="1262" y="799"/>
                  <a:pt x="1255" y="830"/>
                </a:cubicBezTo>
                <a:cubicBezTo>
                  <a:pt x="1253" y="836"/>
                  <a:pt x="1250" y="843"/>
                  <a:pt x="1247" y="848"/>
                </a:cubicBezTo>
                <a:cubicBezTo>
                  <a:pt x="1283" y="857"/>
                  <a:pt x="1283" y="857"/>
                  <a:pt x="1283" y="857"/>
                </a:cubicBezTo>
                <a:cubicBezTo>
                  <a:pt x="1276" y="883"/>
                  <a:pt x="1276" y="883"/>
                  <a:pt x="1276" y="883"/>
                </a:cubicBezTo>
                <a:lnTo>
                  <a:pt x="1167" y="856"/>
                </a:lnTo>
                <a:close/>
                <a:moveTo>
                  <a:pt x="1221" y="800"/>
                </a:moveTo>
                <a:cubicBezTo>
                  <a:pt x="1212" y="798"/>
                  <a:pt x="1204" y="802"/>
                  <a:pt x="1201" y="814"/>
                </a:cubicBezTo>
                <a:cubicBezTo>
                  <a:pt x="1196" y="835"/>
                  <a:pt x="1196" y="835"/>
                  <a:pt x="1196" y="835"/>
                </a:cubicBezTo>
                <a:cubicBezTo>
                  <a:pt x="1226" y="843"/>
                  <a:pt x="1226" y="843"/>
                  <a:pt x="1226" y="843"/>
                </a:cubicBezTo>
                <a:cubicBezTo>
                  <a:pt x="1229" y="838"/>
                  <a:pt x="1232" y="831"/>
                  <a:pt x="1233" y="826"/>
                </a:cubicBezTo>
                <a:cubicBezTo>
                  <a:pt x="1237" y="812"/>
                  <a:pt x="1232" y="803"/>
                  <a:pt x="1221" y="800"/>
                </a:cubicBezTo>
                <a:close/>
                <a:moveTo>
                  <a:pt x="852" y="89"/>
                </a:moveTo>
                <a:cubicBezTo>
                  <a:pt x="845" y="124"/>
                  <a:pt x="813" y="144"/>
                  <a:pt x="778" y="137"/>
                </a:cubicBezTo>
                <a:cubicBezTo>
                  <a:pt x="759" y="134"/>
                  <a:pt x="743" y="124"/>
                  <a:pt x="735" y="108"/>
                </a:cubicBezTo>
                <a:cubicBezTo>
                  <a:pt x="757" y="96"/>
                  <a:pt x="757" y="96"/>
                  <a:pt x="757" y="96"/>
                </a:cubicBezTo>
                <a:cubicBezTo>
                  <a:pt x="761" y="104"/>
                  <a:pt x="771" y="112"/>
                  <a:pt x="782" y="114"/>
                </a:cubicBezTo>
                <a:cubicBezTo>
                  <a:pt x="804" y="119"/>
                  <a:pt x="822" y="106"/>
                  <a:pt x="826" y="85"/>
                </a:cubicBezTo>
                <a:cubicBezTo>
                  <a:pt x="830" y="61"/>
                  <a:pt x="818" y="44"/>
                  <a:pt x="797" y="40"/>
                </a:cubicBezTo>
                <a:cubicBezTo>
                  <a:pt x="785" y="38"/>
                  <a:pt x="773" y="42"/>
                  <a:pt x="766" y="46"/>
                </a:cubicBezTo>
                <a:cubicBezTo>
                  <a:pt x="763" y="60"/>
                  <a:pt x="763" y="60"/>
                  <a:pt x="763" y="60"/>
                </a:cubicBezTo>
                <a:cubicBezTo>
                  <a:pt x="790" y="65"/>
                  <a:pt x="790" y="65"/>
                  <a:pt x="790" y="65"/>
                </a:cubicBezTo>
                <a:cubicBezTo>
                  <a:pt x="786" y="86"/>
                  <a:pt x="786" y="86"/>
                  <a:pt x="786" y="86"/>
                </a:cubicBezTo>
                <a:cubicBezTo>
                  <a:pt x="734" y="76"/>
                  <a:pt x="734" y="76"/>
                  <a:pt x="734" y="76"/>
                </a:cubicBezTo>
                <a:cubicBezTo>
                  <a:pt x="747" y="9"/>
                  <a:pt x="747" y="9"/>
                  <a:pt x="747" y="9"/>
                </a:cubicBezTo>
                <a:cubicBezTo>
                  <a:pt x="769" y="13"/>
                  <a:pt x="769" y="13"/>
                  <a:pt x="769" y="13"/>
                </a:cubicBezTo>
                <a:cubicBezTo>
                  <a:pt x="767" y="24"/>
                  <a:pt x="767" y="24"/>
                  <a:pt x="767" y="24"/>
                </a:cubicBezTo>
                <a:cubicBezTo>
                  <a:pt x="777" y="18"/>
                  <a:pt x="792" y="16"/>
                  <a:pt x="805" y="19"/>
                </a:cubicBezTo>
                <a:cubicBezTo>
                  <a:pt x="837" y="25"/>
                  <a:pt x="858" y="55"/>
                  <a:pt x="852" y="89"/>
                </a:cubicBezTo>
                <a:close/>
                <a:moveTo>
                  <a:pt x="1137" y="228"/>
                </a:moveTo>
                <a:cubicBezTo>
                  <a:pt x="1119" y="207"/>
                  <a:pt x="1119" y="207"/>
                  <a:pt x="1119" y="207"/>
                </a:cubicBezTo>
                <a:cubicBezTo>
                  <a:pt x="1034" y="280"/>
                  <a:pt x="1034" y="280"/>
                  <a:pt x="1034" y="280"/>
                </a:cubicBezTo>
                <a:cubicBezTo>
                  <a:pt x="1050" y="301"/>
                  <a:pt x="1050" y="301"/>
                  <a:pt x="1050" y="301"/>
                </a:cubicBezTo>
                <a:cubicBezTo>
                  <a:pt x="1084" y="273"/>
                  <a:pt x="1084" y="273"/>
                  <a:pt x="1084" y="273"/>
                </a:cubicBezTo>
                <a:cubicBezTo>
                  <a:pt x="1116" y="312"/>
                  <a:pt x="1116" y="312"/>
                  <a:pt x="1116" y="312"/>
                </a:cubicBezTo>
                <a:cubicBezTo>
                  <a:pt x="1082" y="339"/>
                  <a:pt x="1082" y="339"/>
                  <a:pt x="1082" y="339"/>
                </a:cubicBezTo>
                <a:cubicBezTo>
                  <a:pt x="1099" y="360"/>
                  <a:pt x="1099" y="360"/>
                  <a:pt x="1099" y="360"/>
                </a:cubicBezTo>
                <a:cubicBezTo>
                  <a:pt x="1187" y="290"/>
                  <a:pt x="1187" y="290"/>
                  <a:pt x="1187" y="290"/>
                </a:cubicBezTo>
                <a:cubicBezTo>
                  <a:pt x="1170" y="269"/>
                  <a:pt x="1170" y="269"/>
                  <a:pt x="1170" y="269"/>
                </a:cubicBezTo>
                <a:cubicBezTo>
                  <a:pt x="1133" y="298"/>
                  <a:pt x="1133" y="298"/>
                  <a:pt x="1133" y="298"/>
                </a:cubicBezTo>
                <a:cubicBezTo>
                  <a:pt x="1101" y="258"/>
                  <a:pt x="1101" y="258"/>
                  <a:pt x="1101" y="258"/>
                </a:cubicBezTo>
                <a:lnTo>
                  <a:pt x="1137" y="228"/>
                </a:lnTo>
                <a:close/>
                <a:moveTo>
                  <a:pt x="629" y="1360"/>
                </a:moveTo>
                <a:cubicBezTo>
                  <a:pt x="663" y="1360"/>
                  <a:pt x="692" y="1335"/>
                  <a:pt x="692" y="1299"/>
                </a:cubicBezTo>
                <a:cubicBezTo>
                  <a:pt x="692" y="1264"/>
                  <a:pt x="663" y="1239"/>
                  <a:pt x="629" y="1239"/>
                </a:cubicBezTo>
                <a:cubicBezTo>
                  <a:pt x="595" y="1239"/>
                  <a:pt x="567" y="1264"/>
                  <a:pt x="567" y="1299"/>
                </a:cubicBezTo>
                <a:cubicBezTo>
                  <a:pt x="567" y="1335"/>
                  <a:pt x="595" y="1360"/>
                  <a:pt x="629" y="1360"/>
                </a:cubicBezTo>
                <a:close/>
                <a:moveTo>
                  <a:pt x="593" y="1299"/>
                </a:moveTo>
                <a:cubicBezTo>
                  <a:pt x="593" y="1279"/>
                  <a:pt x="610" y="1263"/>
                  <a:pt x="629" y="1263"/>
                </a:cubicBezTo>
                <a:cubicBezTo>
                  <a:pt x="649" y="1263"/>
                  <a:pt x="665" y="1279"/>
                  <a:pt x="665" y="1299"/>
                </a:cubicBezTo>
                <a:cubicBezTo>
                  <a:pt x="665" y="1320"/>
                  <a:pt x="649" y="1336"/>
                  <a:pt x="629" y="1336"/>
                </a:cubicBezTo>
                <a:cubicBezTo>
                  <a:pt x="610" y="1336"/>
                  <a:pt x="593" y="1320"/>
                  <a:pt x="593" y="1299"/>
                </a:cubicBezTo>
                <a:close/>
                <a:moveTo>
                  <a:pt x="1177" y="531"/>
                </a:moveTo>
                <a:cubicBezTo>
                  <a:pt x="1169" y="508"/>
                  <a:pt x="1169" y="508"/>
                  <a:pt x="1169" y="508"/>
                </a:cubicBezTo>
                <a:cubicBezTo>
                  <a:pt x="1213" y="430"/>
                  <a:pt x="1213" y="430"/>
                  <a:pt x="1213" y="430"/>
                </a:cubicBezTo>
                <a:cubicBezTo>
                  <a:pt x="1149" y="455"/>
                  <a:pt x="1149" y="455"/>
                  <a:pt x="1149" y="455"/>
                </a:cubicBezTo>
                <a:cubicBezTo>
                  <a:pt x="1140" y="431"/>
                  <a:pt x="1140" y="431"/>
                  <a:pt x="1140" y="431"/>
                </a:cubicBezTo>
                <a:cubicBezTo>
                  <a:pt x="1245" y="390"/>
                  <a:pt x="1245" y="390"/>
                  <a:pt x="1245" y="390"/>
                </a:cubicBezTo>
                <a:cubicBezTo>
                  <a:pt x="1254" y="414"/>
                  <a:pt x="1254" y="414"/>
                  <a:pt x="1254" y="414"/>
                </a:cubicBezTo>
                <a:cubicBezTo>
                  <a:pt x="1251" y="415"/>
                  <a:pt x="1251" y="415"/>
                  <a:pt x="1251" y="415"/>
                </a:cubicBezTo>
                <a:cubicBezTo>
                  <a:pt x="1248" y="417"/>
                  <a:pt x="1243" y="421"/>
                  <a:pt x="1241" y="426"/>
                </a:cubicBezTo>
                <a:cubicBezTo>
                  <a:pt x="1202" y="495"/>
                  <a:pt x="1202" y="495"/>
                  <a:pt x="1202" y="495"/>
                </a:cubicBezTo>
                <a:cubicBezTo>
                  <a:pt x="1274" y="469"/>
                  <a:pt x="1274" y="469"/>
                  <a:pt x="1274" y="469"/>
                </a:cubicBezTo>
                <a:cubicBezTo>
                  <a:pt x="1283" y="493"/>
                  <a:pt x="1283" y="493"/>
                  <a:pt x="1283" y="493"/>
                </a:cubicBezTo>
                <a:lnTo>
                  <a:pt x="1177" y="531"/>
                </a:lnTo>
                <a:close/>
                <a:moveTo>
                  <a:pt x="1195" y="692"/>
                </a:moveTo>
                <a:cubicBezTo>
                  <a:pt x="1191" y="607"/>
                  <a:pt x="1191" y="607"/>
                  <a:pt x="1191" y="607"/>
                </a:cubicBezTo>
                <a:cubicBezTo>
                  <a:pt x="1214" y="606"/>
                  <a:pt x="1214" y="606"/>
                  <a:pt x="1214" y="606"/>
                </a:cubicBezTo>
                <a:cubicBezTo>
                  <a:pt x="1216" y="664"/>
                  <a:pt x="1216" y="664"/>
                  <a:pt x="1216" y="664"/>
                </a:cubicBezTo>
                <a:cubicBezTo>
                  <a:pt x="1238" y="663"/>
                  <a:pt x="1238" y="663"/>
                  <a:pt x="1238" y="663"/>
                </a:cubicBezTo>
                <a:cubicBezTo>
                  <a:pt x="1236" y="615"/>
                  <a:pt x="1236" y="615"/>
                  <a:pt x="1236" y="615"/>
                </a:cubicBezTo>
                <a:cubicBezTo>
                  <a:pt x="1258" y="614"/>
                  <a:pt x="1258" y="614"/>
                  <a:pt x="1258" y="614"/>
                </a:cubicBezTo>
                <a:cubicBezTo>
                  <a:pt x="1261" y="662"/>
                  <a:pt x="1261" y="662"/>
                  <a:pt x="1261" y="662"/>
                </a:cubicBezTo>
                <a:cubicBezTo>
                  <a:pt x="1284" y="661"/>
                  <a:pt x="1284" y="661"/>
                  <a:pt x="1284" y="661"/>
                </a:cubicBezTo>
                <a:cubicBezTo>
                  <a:pt x="1281" y="603"/>
                  <a:pt x="1281" y="603"/>
                  <a:pt x="1281" y="603"/>
                </a:cubicBezTo>
                <a:cubicBezTo>
                  <a:pt x="1304" y="602"/>
                  <a:pt x="1304" y="602"/>
                  <a:pt x="1304" y="602"/>
                </a:cubicBezTo>
                <a:cubicBezTo>
                  <a:pt x="1308" y="687"/>
                  <a:pt x="1308" y="687"/>
                  <a:pt x="1308" y="687"/>
                </a:cubicBezTo>
                <a:lnTo>
                  <a:pt x="1195" y="692"/>
                </a:lnTo>
                <a:close/>
                <a:moveTo>
                  <a:pt x="963" y="86"/>
                </a:moveTo>
                <a:cubicBezTo>
                  <a:pt x="938" y="73"/>
                  <a:pt x="938" y="73"/>
                  <a:pt x="938" y="73"/>
                </a:cubicBezTo>
                <a:cubicBezTo>
                  <a:pt x="922" y="194"/>
                  <a:pt x="922" y="194"/>
                  <a:pt x="922" y="194"/>
                </a:cubicBezTo>
                <a:cubicBezTo>
                  <a:pt x="946" y="209"/>
                  <a:pt x="946" y="209"/>
                  <a:pt x="946" y="209"/>
                </a:cubicBezTo>
                <a:cubicBezTo>
                  <a:pt x="1049" y="144"/>
                  <a:pt x="1049" y="144"/>
                  <a:pt x="1049" y="144"/>
                </a:cubicBezTo>
                <a:cubicBezTo>
                  <a:pt x="1027" y="127"/>
                  <a:pt x="1027" y="127"/>
                  <a:pt x="1027" y="127"/>
                </a:cubicBezTo>
                <a:cubicBezTo>
                  <a:pt x="1006" y="141"/>
                  <a:pt x="1006" y="141"/>
                  <a:pt x="1006" y="141"/>
                </a:cubicBezTo>
                <a:cubicBezTo>
                  <a:pt x="959" y="111"/>
                  <a:pt x="959" y="111"/>
                  <a:pt x="959" y="111"/>
                </a:cubicBezTo>
                <a:lnTo>
                  <a:pt x="963" y="86"/>
                </a:lnTo>
                <a:close/>
                <a:moveTo>
                  <a:pt x="986" y="155"/>
                </a:moveTo>
                <a:cubicBezTo>
                  <a:pt x="948" y="180"/>
                  <a:pt x="948" y="180"/>
                  <a:pt x="948" y="180"/>
                </a:cubicBezTo>
                <a:cubicBezTo>
                  <a:pt x="955" y="135"/>
                  <a:pt x="955" y="135"/>
                  <a:pt x="955" y="135"/>
                </a:cubicBezTo>
                <a:lnTo>
                  <a:pt x="986" y="155"/>
                </a:lnTo>
                <a:close/>
                <a:moveTo>
                  <a:pt x="1211" y="1035"/>
                </a:moveTo>
                <a:cubicBezTo>
                  <a:pt x="1229" y="1005"/>
                  <a:pt x="1222" y="968"/>
                  <a:pt x="1192" y="950"/>
                </a:cubicBezTo>
                <a:cubicBezTo>
                  <a:pt x="1161" y="931"/>
                  <a:pt x="1125" y="942"/>
                  <a:pt x="1107" y="971"/>
                </a:cubicBezTo>
                <a:cubicBezTo>
                  <a:pt x="1089" y="1000"/>
                  <a:pt x="1096" y="1037"/>
                  <a:pt x="1126" y="1056"/>
                </a:cubicBezTo>
                <a:cubicBezTo>
                  <a:pt x="1157" y="1074"/>
                  <a:pt x="1193" y="1064"/>
                  <a:pt x="1211" y="1035"/>
                </a:cubicBezTo>
                <a:close/>
                <a:moveTo>
                  <a:pt x="1140" y="1033"/>
                </a:moveTo>
                <a:cubicBezTo>
                  <a:pt x="1123" y="1023"/>
                  <a:pt x="1118" y="1001"/>
                  <a:pt x="1128" y="984"/>
                </a:cubicBezTo>
                <a:cubicBezTo>
                  <a:pt x="1138" y="967"/>
                  <a:pt x="1160" y="961"/>
                  <a:pt x="1178" y="972"/>
                </a:cubicBezTo>
                <a:cubicBezTo>
                  <a:pt x="1195" y="983"/>
                  <a:pt x="1200" y="1005"/>
                  <a:pt x="1190" y="1022"/>
                </a:cubicBezTo>
                <a:cubicBezTo>
                  <a:pt x="1180" y="1038"/>
                  <a:pt x="1158" y="1044"/>
                  <a:pt x="1140" y="1033"/>
                </a:cubicBezTo>
                <a:close/>
                <a:moveTo>
                  <a:pt x="1074" y="1144"/>
                </a:moveTo>
                <a:cubicBezTo>
                  <a:pt x="1075" y="1155"/>
                  <a:pt x="1070" y="1166"/>
                  <a:pt x="1062" y="1174"/>
                </a:cubicBezTo>
                <a:cubicBezTo>
                  <a:pt x="1047" y="1186"/>
                  <a:pt x="1024" y="1185"/>
                  <a:pt x="1011" y="1169"/>
                </a:cubicBezTo>
                <a:cubicBezTo>
                  <a:pt x="997" y="1153"/>
                  <a:pt x="1000" y="1131"/>
                  <a:pt x="1015" y="1118"/>
                </a:cubicBezTo>
                <a:cubicBezTo>
                  <a:pt x="1024" y="1111"/>
                  <a:pt x="1035" y="1108"/>
                  <a:pt x="1046" y="1110"/>
                </a:cubicBezTo>
                <a:cubicBezTo>
                  <a:pt x="1051" y="1085"/>
                  <a:pt x="1051" y="1085"/>
                  <a:pt x="1051" y="1085"/>
                </a:cubicBezTo>
                <a:cubicBezTo>
                  <a:pt x="1033" y="1082"/>
                  <a:pt x="1014" y="1087"/>
                  <a:pt x="999" y="1099"/>
                </a:cubicBezTo>
                <a:cubicBezTo>
                  <a:pt x="973" y="1121"/>
                  <a:pt x="968" y="1159"/>
                  <a:pt x="990" y="1186"/>
                </a:cubicBezTo>
                <a:cubicBezTo>
                  <a:pt x="1013" y="1213"/>
                  <a:pt x="1051" y="1214"/>
                  <a:pt x="1077" y="1192"/>
                </a:cubicBezTo>
                <a:cubicBezTo>
                  <a:pt x="1093" y="1179"/>
                  <a:pt x="1101" y="1160"/>
                  <a:pt x="1100" y="1141"/>
                </a:cubicBezTo>
                <a:lnTo>
                  <a:pt x="1074" y="1144"/>
                </a:lnTo>
                <a:close/>
                <a:moveTo>
                  <a:pt x="61" y="983"/>
                </a:moveTo>
                <a:cubicBezTo>
                  <a:pt x="50" y="980"/>
                  <a:pt x="41" y="973"/>
                  <a:pt x="36" y="962"/>
                </a:cubicBezTo>
                <a:cubicBezTo>
                  <a:pt x="28" y="945"/>
                  <a:pt x="36" y="923"/>
                  <a:pt x="54" y="915"/>
                </a:cubicBezTo>
                <a:cubicBezTo>
                  <a:pt x="73" y="906"/>
                  <a:pt x="94" y="914"/>
                  <a:pt x="102" y="932"/>
                </a:cubicBezTo>
                <a:cubicBezTo>
                  <a:pt x="107" y="943"/>
                  <a:pt x="107" y="954"/>
                  <a:pt x="101" y="964"/>
                </a:cubicBezTo>
                <a:cubicBezTo>
                  <a:pt x="125" y="976"/>
                  <a:pt x="125" y="976"/>
                  <a:pt x="125" y="976"/>
                </a:cubicBezTo>
                <a:cubicBezTo>
                  <a:pt x="133" y="959"/>
                  <a:pt x="133" y="940"/>
                  <a:pt x="125" y="922"/>
                </a:cubicBezTo>
                <a:cubicBezTo>
                  <a:pt x="110" y="891"/>
                  <a:pt x="76" y="876"/>
                  <a:pt x="43" y="891"/>
                </a:cubicBezTo>
                <a:cubicBezTo>
                  <a:pt x="11" y="906"/>
                  <a:pt x="0" y="942"/>
                  <a:pt x="14" y="973"/>
                </a:cubicBezTo>
                <a:cubicBezTo>
                  <a:pt x="23" y="992"/>
                  <a:pt x="39" y="1004"/>
                  <a:pt x="58" y="1008"/>
                </a:cubicBezTo>
                <a:lnTo>
                  <a:pt x="61" y="983"/>
                </a:lnTo>
                <a:close/>
                <a:moveTo>
                  <a:pt x="481" y="130"/>
                </a:moveTo>
                <a:cubicBezTo>
                  <a:pt x="459" y="139"/>
                  <a:pt x="459" y="139"/>
                  <a:pt x="459" y="139"/>
                </a:cubicBezTo>
                <a:cubicBezTo>
                  <a:pt x="380" y="95"/>
                  <a:pt x="380" y="95"/>
                  <a:pt x="380" y="95"/>
                </a:cubicBezTo>
                <a:cubicBezTo>
                  <a:pt x="406" y="159"/>
                  <a:pt x="406" y="159"/>
                  <a:pt x="406" y="159"/>
                </a:cubicBezTo>
                <a:cubicBezTo>
                  <a:pt x="381" y="168"/>
                  <a:pt x="381" y="168"/>
                  <a:pt x="381" y="168"/>
                </a:cubicBezTo>
                <a:cubicBezTo>
                  <a:pt x="340" y="63"/>
                  <a:pt x="340" y="63"/>
                  <a:pt x="340" y="63"/>
                </a:cubicBezTo>
                <a:cubicBezTo>
                  <a:pt x="364" y="54"/>
                  <a:pt x="364" y="54"/>
                  <a:pt x="364" y="54"/>
                </a:cubicBezTo>
                <a:cubicBezTo>
                  <a:pt x="365" y="57"/>
                  <a:pt x="365" y="57"/>
                  <a:pt x="365" y="57"/>
                </a:cubicBezTo>
                <a:cubicBezTo>
                  <a:pt x="367" y="60"/>
                  <a:pt x="371" y="64"/>
                  <a:pt x="376" y="67"/>
                </a:cubicBezTo>
                <a:cubicBezTo>
                  <a:pt x="445" y="106"/>
                  <a:pt x="445" y="106"/>
                  <a:pt x="445" y="106"/>
                </a:cubicBezTo>
                <a:cubicBezTo>
                  <a:pt x="419" y="34"/>
                  <a:pt x="419" y="34"/>
                  <a:pt x="419" y="34"/>
                </a:cubicBezTo>
                <a:cubicBezTo>
                  <a:pt x="444" y="24"/>
                  <a:pt x="444" y="24"/>
                  <a:pt x="444" y="24"/>
                </a:cubicBezTo>
                <a:lnTo>
                  <a:pt x="481" y="130"/>
                </a:lnTo>
                <a:close/>
                <a:moveTo>
                  <a:pt x="642" y="112"/>
                </a:moveTo>
                <a:cubicBezTo>
                  <a:pt x="557" y="116"/>
                  <a:pt x="557" y="116"/>
                  <a:pt x="557" y="116"/>
                </a:cubicBezTo>
                <a:cubicBezTo>
                  <a:pt x="556" y="94"/>
                  <a:pt x="556" y="94"/>
                  <a:pt x="556" y="94"/>
                </a:cubicBezTo>
                <a:cubicBezTo>
                  <a:pt x="614" y="91"/>
                  <a:pt x="614" y="91"/>
                  <a:pt x="614" y="91"/>
                </a:cubicBezTo>
                <a:cubicBezTo>
                  <a:pt x="613" y="69"/>
                  <a:pt x="613" y="69"/>
                  <a:pt x="613" y="69"/>
                </a:cubicBezTo>
                <a:cubicBezTo>
                  <a:pt x="565" y="71"/>
                  <a:pt x="565" y="71"/>
                  <a:pt x="565" y="71"/>
                </a:cubicBezTo>
                <a:cubicBezTo>
                  <a:pt x="564" y="49"/>
                  <a:pt x="564" y="49"/>
                  <a:pt x="564" y="49"/>
                </a:cubicBezTo>
                <a:cubicBezTo>
                  <a:pt x="612" y="47"/>
                  <a:pt x="612" y="47"/>
                  <a:pt x="612" y="47"/>
                </a:cubicBezTo>
                <a:cubicBezTo>
                  <a:pt x="611" y="23"/>
                  <a:pt x="611" y="23"/>
                  <a:pt x="611" y="23"/>
                </a:cubicBezTo>
                <a:cubicBezTo>
                  <a:pt x="553" y="26"/>
                  <a:pt x="553" y="26"/>
                  <a:pt x="553" y="26"/>
                </a:cubicBezTo>
                <a:cubicBezTo>
                  <a:pt x="552" y="4"/>
                  <a:pt x="552" y="4"/>
                  <a:pt x="552" y="4"/>
                </a:cubicBezTo>
                <a:cubicBezTo>
                  <a:pt x="637" y="0"/>
                  <a:pt x="637" y="0"/>
                  <a:pt x="637" y="0"/>
                </a:cubicBezTo>
                <a:lnTo>
                  <a:pt x="642" y="1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690605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vid tekst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E5C199-BB2E-44F0-AD6D-7D9220B576B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tIns="3600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her og indsæt mørkt billede, via fanen Indsæt, Billeder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8A3A365-2E66-4DD0-BBA9-7884F7C6FE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210D45-E4CC-4EA8-88D2-ED969CF9E4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0877AE-C14F-454F-BCD1-42B3CE1CDE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79B6635-A90F-4078-BB65-2CE867AF7B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A245F3C-0AA6-41EC-AEFA-026F6587B0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43600" y="5068884"/>
            <a:ext cx="1025918" cy="1069117"/>
          </a:xfrm>
          <a:custGeom>
            <a:avLst/>
            <a:gdLst>
              <a:gd name="connsiteX0" fmla="*/ 445718 w 1025918"/>
              <a:gd name="connsiteY0" fmla="*/ 980173 h 1069117"/>
              <a:gd name="connsiteX1" fmla="*/ 464702 w 1025918"/>
              <a:gd name="connsiteY1" fmla="*/ 980540 h 1069117"/>
              <a:gd name="connsiteX2" fmla="*/ 509639 w 1025918"/>
              <a:gd name="connsiteY2" fmla="*/ 1035095 h 1069117"/>
              <a:gd name="connsiteX3" fmla="*/ 509414 w 1025918"/>
              <a:gd name="connsiteY3" fmla="*/ 981188 h 1069117"/>
              <a:gd name="connsiteX4" fmla="*/ 530119 w 1025918"/>
              <a:gd name="connsiteY4" fmla="*/ 981527 h 1069117"/>
              <a:gd name="connsiteX5" fmla="*/ 530147 w 1025918"/>
              <a:gd name="connsiteY5" fmla="*/ 1069117 h 1069117"/>
              <a:gd name="connsiteX6" fmla="*/ 509544 w 1025918"/>
              <a:gd name="connsiteY6" fmla="*/ 1069117 h 1069117"/>
              <a:gd name="connsiteX7" fmla="*/ 509527 w 1025918"/>
              <a:gd name="connsiteY7" fmla="*/ 1067846 h 1069117"/>
              <a:gd name="connsiteX8" fmla="*/ 504449 w 1025918"/>
              <a:gd name="connsiteY8" fmla="*/ 1056901 h 1069117"/>
              <a:gd name="connsiteX9" fmla="*/ 465126 w 1025918"/>
              <a:gd name="connsiteY9" fmla="*/ 1008833 h 1069117"/>
              <a:gd name="connsiteX10" fmla="*/ 463748 w 1025918"/>
              <a:gd name="connsiteY10" fmla="*/ 1069117 h 1069117"/>
              <a:gd name="connsiteX11" fmla="*/ 451642 w 1025918"/>
              <a:gd name="connsiteY11" fmla="*/ 1069117 h 1069117"/>
              <a:gd name="connsiteX12" fmla="*/ 442812 w 1025918"/>
              <a:gd name="connsiteY12" fmla="*/ 1068974 h 1069117"/>
              <a:gd name="connsiteX13" fmla="*/ 660021 w 1025918"/>
              <a:gd name="connsiteY13" fmla="*/ 951513 h 1069117"/>
              <a:gd name="connsiteX14" fmla="*/ 686537 w 1025918"/>
              <a:gd name="connsiteY14" fmla="*/ 1036280 h 1069117"/>
              <a:gd name="connsiteX15" fmla="*/ 665973 w 1025918"/>
              <a:gd name="connsiteY15" fmla="*/ 1042345 h 1069117"/>
              <a:gd name="connsiteX16" fmla="*/ 655112 w 1025918"/>
              <a:gd name="connsiteY16" fmla="*/ 1007028 h 1069117"/>
              <a:gd name="connsiteX17" fmla="*/ 616043 w 1025918"/>
              <a:gd name="connsiteY17" fmla="*/ 1018509 h 1069117"/>
              <a:gd name="connsiteX18" fmla="*/ 626086 w 1025918"/>
              <a:gd name="connsiteY18" fmla="*/ 1054052 h 1069117"/>
              <a:gd name="connsiteX19" fmla="*/ 605408 w 1025918"/>
              <a:gd name="connsiteY19" fmla="*/ 1060145 h 1069117"/>
              <a:gd name="connsiteX20" fmla="*/ 581713 w 1025918"/>
              <a:gd name="connsiteY20" fmla="*/ 974559 h 1069117"/>
              <a:gd name="connsiteX21" fmla="*/ 601939 w 1025918"/>
              <a:gd name="connsiteY21" fmla="*/ 968607 h 1069117"/>
              <a:gd name="connsiteX22" fmla="*/ 611304 w 1025918"/>
              <a:gd name="connsiteY22" fmla="*/ 1001668 h 1069117"/>
              <a:gd name="connsiteX23" fmla="*/ 650006 w 1025918"/>
              <a:gd name="connsiteY23" fmla="*/ 990300 h 1069117"/>
              <a:gd name="connsiteX24" fmla="*/ 639908 w 1025918"/>
              <a:gd name="connsiteY24" fmla="*/ 957437 h 1069117"/>
              <a:gd name="connsiteX25" fmla="*/ 330880 w 1025918"/>
              <a:gd name="connsiteY25" fmla="*/ 950864 h 1069117"/>
              <a:gd name="connsiteX26" fmla="*/ 394886 w 1025918"/>
              <a:gd name="connsiteY26" fmla="*/ 971005 h 1069117"/>
              <a:gd name="connsiteX27" fmla="*/ 389610 w 1025918"/>
              <a:gd name="connsiteY27" fmla="*/ 987818 h 1069117"/>
              <a:gd name="connsiteX28" fmla="*/ 345802 w 1025918"/>
              <a:gd name="connsiteY28" fmla="*/ 974023 h 1069117"/>
              <a:gd name="connsiteX29" fmla="*/ 340640 w 1025918"/>
              <a:gd name="connsiteY29" fmla="*/ 990469 h 1069117"/>
              <a:gd name="connsiteX30" fmla="*/ 377171 w 1025918"/>
              <a:gd name="connsiteY30" fmla="*/ 1001978 h 1069117"/>
              <a:gd name="connsiteX31" fmla="*/ 371895 w 1025918"/>
              <a:gd name="connsiteY31" fmla="*/ 1018791 h 1069117"/>
              <a:gd name="connsiteX32" fmla="*/ 335337 w 1025918"/>
              <a:gd name="connsiteY32" fmla="*/ 1007310 h 1069117"/>
              <a:gd name="connsiteX33" fmla="*/ 329752 w 1025918"/>
              <a:gd name="connsiteY33" fmla="*/ 1025081 h 1069117"/>
              <a:gd name="connsiteX34" fmla="*/ 373560 w 1025918"/>
              <a:gd name="connsiteY34" fmla="*/ 1038875 h 1069117"/>
              <a:gd name="connsiteX35" fmla="*/ 368257 w 1025918"/>
              <a:gd name="connsiteY35" fmla="*/ 1055716 h 1069117"/>
              <a:gd name="connsiteX36" fmla="*/ 304251 w 1025918"/>
              <a:gd name="connsiteY36" fmla="*/ 1035575 h 1069117"/>
              <a:gd name="connsiteX37" fmla="*/ 215252 w 1025918"/>
              <a:gd name="connsiteY37" fmla="*/ 947959 h 1069117"/>
              <a:gd name="connsiteX38" fmla="*/ 203235 w 1025918"/>
              <a:gd name="connsiteY38" fmla="*/ 965561 h 1069117"/>
              <a:gd name="connsiteX39" fmla="*/ 219145 w 1025918"/>
              <a:gd name="connsiteY39" fmla="*/ 976421 h 1069117"/>
              <a:gd name="connsiteX40" fmla="*/ 236719 w 1025918"/>
              <a:gd name="connsiteY40" fmla="*/ 975208 h 1069117"/>
              <a:gd name="connsiteX41" fmla="*/ 231162 w 1025918"/>
              <a:gd name="connsiteY41" fmla="*/ 958819 h 1069117"/>
              <a:gd name="connsiteX42" fmla="*/ 743180 w 1025918"/>
              <a:gd name="connsiteY42" fmla="*/ 930779 h 1069117"/>
              <a:gd name="connsiteX43" fmla="*/ 748455 w 1025918"/>
              <a:gd name="connsiteY43" fmla="*/ 966125 h 1069117"/>
              <a:gd name="connsiteX44" fmla="*/ 772884 w 1025918"/>
              <a:gd name="connsiteY44" fmla="*/ 950892 h 1069117"/>
              <a:gd name="connsiteX45" fmla="*/ 235252 w 1025918"/>
              <a:gd name="connsiteY45" fmla="*/ 918593 h 1069117"/>
              <a:gd name="connsiteX46" fmla="*/ 224025 w 1025918"/>
              <a:gd name="connsiteY46" fmla="*/ 935067 h 1069117"/>
              <a:gd name="connsiteX47" fmla="*/ 235449 w 1025918"/>
              <a:gd name="connsiteY47" fmla="*/ 942853 h 1069117"/>
              <a:gd name="connsiteX48" fmla="*/ 252318 w 1025918"/>
              <a:gd name="connsiteY48" fmla="*/ 941753 h 1069117"/>
              <a:gd name="connsiteX49" fmla="*/ 246676 w 1025918"/>
              <a:gd name="connsiteY49" fmla="*/ 926379 h 1069117"/>
              <a:gd name="connsiteX50" fmla="*/ 741911 w 1025918"/>
              <a:gd name="connsiteY50" fmla="*/ 907225 h 1069117"/>
              <a:gd name="connsiteX51" fmla="*/ 823181 w 1025918"/>
              <a:gd name="connsiteY51" fmla="*/ 959467 h 1069117"/>
              <a:gd name="connsiteX52" fmla="*/ 805240 w 1025918"/>
              <a:gd name="connsiteY52" fmla="*/ 972782 h 1069117"/>
              <a:gd name="connsiteX53" fmla="*/ 788907 w 1025918"/>
              <a:gd name="connsiteY53" fmla="*/ 961725 h 1069117"/>
              <a:gd name="connsiteX54" fmla="*/ 751305 w 1025918"/>
              <a:gd name="connsiteY54" fmla="*/ 985166 h 1069117"/>
              <a:gd name="connsiteX55" fmla="*/ 754238 w 1025918"/>
              <a:gd name="connsiteY55" fmla="*/ 1004884 h 1069117"/>
              <a:gd name="connsiteX56" fmla="*/ 735113 w 1025918"/>
              <a:gd name="connsiteY56" fmla="*/ 1014898 h 1069117"/>
              <a:gd name="connsiteX57" fmla="*/ 723011 w 1025918"/>
              <a:gd name="connsiteY57" fmla="*/ 919129 h 1069117"/>
              <a:gd name="connsiteX58" fmla="*/ 226761 w 1025918"/>
              <a:gd name="connsiteY58" fmla="*/ 893459 h 1069117"/>
              <a:gd name="connsiteX59" fmla="*/ 255788 w 1025918"/>
              <a:gd name="connsiteY59" fmla="*/ 913261 h 1069117"/>
              <a:gd name="connsiteX60" fmla="*/ 271359 w 1025918"/>
              <a:gd name="connsiteY60" fmla="*/ 951202 h 1069117"/>
              <a:gd name="connsiteX61" fmla="*/ 250992 w 1025918"/>
              <a:gd name="connsiteY61" fmla="*/ 959891 h 1069117"/>
              <a:gd name="connsiteX62" fmla="*/ 253672 w 1025918"/>
              <a:gd name="connsiteY62" fmla="*/ 987676 h 1069117"/>
              <a:gd name="connsiteX63" fmla="*/ 210231 w 1025918"/>
              <a:gd name="connsiteY63" fmla="*/ 989679 h 1069117"/>
              <a:gd name="connsiteX64" fmla="*/ 176690 w 1025918"/>
              <a:gd name="connsiteY64" fmla="*/ 966802 h 1069117"/>
              <a:gd name="connsiteX65" fmla="*/ 154377 w 1025918"/>
              <a:gd name="connsiteY65" fmla="*/ 860426 h 1069117"/>
              <a:gd name="connsiteX66" fmla="*/ 98467 w 1025918"/>
              <a:gd name="connsiteY66" fmla="*/ 866181 h 1069117"/>
              <a:gd name="connsiteX67" fmla="*/ 100639 w 1025918"/>
              <a:gd name="connsiteY67" fmla="*/ 871343 h 1069117"/>
              <a:gd name="connsiteX68" fmla="*/ 139398 w 1025918"/>
              <a:gd name="connsiteY68" fmla="*/ 882627 h 1069117"/>
              <a:gd name="connsiteX69" fmla="*/ 154377 w 1025918"/>
              <a:gd name="connsiteY69" fmla="*/ 860426 h 1069117"/>
              <a:gd name="connsiteX70" fmla="*/ 134190 w 1025918"/>
              <a:gd name="connsiteY70" fmla="*/ 830197 h 1069117"/>
              <a:gd name="connsiteX71" fmla="*/ 112233 w 1025918"/>
              <a:gd name="connsiteY71" fmla="*/ 832556 h 1069117"/>
              <a:gd name="connsiteX72" fmla="*/ 97311 w 1025918"/>
              <a:gd name="connsiteY72" fmla="*/ 854390 h 1069117"/>
              <a:gd name="connsiteX73" fmla="*/ 153023 w 1025918"/>
              <a:gd name="connsiteY73" fmla="*/ 848607 h 1069117"/>
              <a:gd name="connsiteX74" fmla="*/ 151048 w 1025918"/>
              <a:gd name="connsiteY74" fmla="*/ 843980 h 1069117"/>
              <a:gd name="connsiteX75" fmla="*/ 134190 w 1025918"/>
              <a:gd name="connsiteY75" fmla="*/ 830197 h 1069117"/>
              <a:gd name="connsiteX76" fmla="*/ 495084 w 1025918"/>
              <a:gd name="connsiteY76" fmla="*/ 812076 h 1069117"/>
              <a:gd name="connsiteX77" fmla="*/ 584844 w 1025918"/>
              <a:gd name="connsiteY77" fmla="*/ 836562 h 1069117"/>
              <a:gd name="connsiteX78" fmla="*/ 495084 w 1025918"/>
              <a:gd name="connsiteY78" fmla="*/ 849425 h 1069117"/>
              <a:gd name="connsiteX79" fmla="*/ 405323 w 1025918"/>
              <a:gd name="connsiteY79" fmla="*/ 836562 h 1069117"/>
              <a:gd name="connsiteX80" fmla="*/ 495084 w 1025918"/>
              <a:gd name="connsiteY80" fmla="*/ 812076 h 1069117"/>
              <a:gd name="connsiteX81" fmla="*/ 121238 w 1025918"/>
              <a:gd name="connsiteY81" fmla="*/ 808619 h 1069117"/>
              <a:gd name="connsiteX82" fmla="*/ 168086 w 1025918"/>
              <a:gd name="connsiteY82" fmla="*/ 834756 h 1069117"/>
              <a:gd name="connsiteX83" fmla="*/ 172769 w 1025918"/>
              <a:gd name="connsiteY83" fmla="*/ 846576 h 1069117"/>
              <a:gd name="connsiteX84" fmla="*/ 185209 w 1025918"/>
              <a:gd name="connsiteY84" fmla="*/ 845278 h 1069117"/>
              <a:gd name="connsiteX85" fmla="*/ 186479 w 1025918"/>
              <a:gd name="connsiteY85" fmla="*/ 857126 h 1069117"/>
              <a:gd name="connsiteX86" fmla="*/ 174377 w 1025918"/>
              <a:gd name="connsiteY86" fmla="*/ 858395 h 1069117"/>
              <a:gd name="connsiteX87" fmla="*/ 149299 w 1025918"/>
              <a:gd name="connsiteY87" fmla="*/ 900962 h 1069117"/>
              <a:gd name="connsiteX88" fmla="*/ 83573 w 1025918"/>
              <a:gd name="connsiteY88" fmla="*/ 880596 h 1069117"/>
              <a:gd name="connsiteX89" fmla="*/ 78777 w 1025918"/>
              <a:gd name="connsiteY89" fmla="*/ 868240 h 1069117"/>
              <a:gd name="connsiteX90" fmla="*/ 66168 w 1025918"/>
              <a:gd name="connsiteY90" fmla="*/ 869538 h 1069117"/>
              <a:gd name="connsiteX91" fmla="*/ 64532 w 1025918"/>
              <a:gd name="connsiteY91" fmla="*/ 857831 h 1069117"/>
              <a:gd name="connsiteX92" fmla="*/ 77282 w 1025918"/>
              <a:gd name="connsiteY92" fmla="*/ 856505 h 1069117"/>
              <a:gd name="connsiteX93" fmla="*/ 102360 w 1025918"/>
              <a:gd name="connsiteY93" fmla="*/ 814418 h 1069117"/>
              <a:gd name="connsiteX94" fmla="*/ 121238 w 1025918"/>
              <a:gd name="connsiteY94" fmla="*/ 808619 h 1069117"/>
              <a:gd name="connsiteX95" fmla="*/ 852320 w 1025918"/>
              <a:gd name="connsiteY95" fmla="*/ 803360 h 1069117"/>
              <a:gd name="connsiteX96" fmla="*/ 893167 w 1025918"/>
              <a:gd name="connsiteY96" fmla="*/ 894615 h 1069117"/>
              <a:gd name="connsiteX97" fmla="*/ 877850 w 1025918"/>
              <a:gd name="connsiteY97" fmla="*/ 910864 h 1069117"/>
              <a:gd name="connsiteX98" fmla="*/ 784422 w 1025918"/>
              <a:gd name="connsiteY98" fmla="*/ 875405 h 1069117"/>
              <a:gd name="connsiteX99" fmla="*/ 801488 w 1025918"/>
              <a:gd name="connsiteY99" fmla="*/ 860116 h 1069117"/>
              <a:gd name="connsiteX100" fmla="*/ 867440 w 1025918"/>
              <a:gd name="connsiteY100" fmla="*/ 885702 h 1069117"/>
              <a:gd name="connsiteX101" fmla="*/ 838301 w 1025918"/>
              <a:gd name="connsiteY101" fmla="*/ 821075 h 1069117"/>
              <a:gd name="connsiteX102" fmla="*/ 495055 w 1025918"/>
              <a:gd name="connsiteY102" fmla="*/ 739185 h 1069117"/>
              <a:gd name="connsiteX103" fmla="*/ 559851 w 1025918"/>
              <a:gd name="connsiteY103" fmla="*/ 758395 h 1069117"/>
              <a:gd name="connsiteX104" fmla="*/ 611502 w 1025918"/>
              <a:gd name="connsiteY104" fmla="*/ 771597 h 1069117"/>
              <a:gd name="connsiteX105" fmla="*/ 663293 w 1025918"/>
              <a:gd name="connsiteY105" fmla="*/ 759128 h 1069117"/>
              <a:gd name="connsiteX106" fmla="*/ 733025 w 1025918"/>
              <a:gd name="connsiteY106" fmla="*/ 740624 h 1069117"/>
              <a:gd name="connsiteX107" fmla="*/ 610599 w 1025918"/>
              <a:gd name="connsiteY107" fmla="*/ 805955 h 1069117"/>
              <a:gd name="connsiteX108" fmla="*/ 546367 w 1025918"/>
              <a:gd name="connsiteY108" fmla="*/ 791117 h 1069117"/>
              <a:gd name="connsiteX109" fmla="*/ 495055 w 1025918"/>
              <a:gd name="connsiteY109" fmla="*/ 774530 h 1069117"/>
              <a:gd name="connsiteX110" fmla="*/ 443743 w 1025918"/>
              <a:gd name="connsiteY110" fmla="*/ 791117 h 1069117"/>
              <a:gd name="connsiteX111" fmla="*/ 379512 w 1025918"/>
              <a:gd name="connsiteY111" fmla="*/ 805955 h 1069117"/>
              <a:gd name="connsiteX112" fmla="*/ 257085 w 1025918"/>
              <a:gd name="connsiteY112" fmla="*/ 740624 h 1069117"/>
              <a:gd name="connsiteX113" fmla="*/ 326818 w 1025918"/>
              <a:gd name="connsiteY113" fmla="*/ 759128 h 1069117"/>
              <a:gd name="connsiteX114" fmla="*/ 378609 w 1025918"/>
              <a:gd name="connsiteY114" fmla="*/ 771597 h 1069117"/>
              <a:gd name="connsiteX115" fmla="*/ 430259 w 1025918"/>
              <a:gd name="connsiteY115" fmla="*/ 758395 h 1069117"/>
              <a:gd name="connsiteX116" fmla="*/ 495055 w 1025918"/>
              <a:gd name="connsiteY116" fmla="*/ 739185 h 1069117"/>
              <a:gd name="connsiteX117" fmla="*/ 911192 w 1025918"/>
              <a:gd name="connsiteY117" fmla="*/ 698028 h 1069117"/>
              <a:gd name="connsiteX118" fmla="*/ 991136 w 1025918"/>
              <a:gd name="connsiteY118" fmla="*/ 736674 h 1069117"/>
              <a:gd name="connsiteX119" fmla="*/ 981884 w 1025918"/>
              <a:gd name="connsiteY119" fmla="*/ 755066 h 1069117"/>
              <a:gd name="connsiteX120" fmla="*/ 979937 w 1025918"/>
              <a:gd name="connsiteY120" fmla="*/ 754136 h 1069117"/>
              <a:gd name="connsiteX121" fmla="*/ 967892 w 1025918"/>
              <a:gd name="connsiteY121" fmla="*/ 753938 h 1069117"/>
              <a:gd name="connsiteX122" fmla="*/ 907497 w 1025918"/>
              <a:gd name="connsiteY122" fmla="*/ 768381 h 1069117"/>
              <a:gd name="connsiteX123" fmla="*/ 961348 w 1025918"/>
              <a:gd name="connsiteY123" fmla="*/ 795969 h 1069117"/>
              <a:gd name="connsiteX124" fmla="*/ 951926 w 1025918"/>
              <a:gd name="connsiteY124" fmla="*/ 814672 h 1069117"/>
              <a:gd name="connsiteX125" fmla="*/ 873167 w 1025918"/>
              <a:gd name="connsiteY125" fmla="*/ 773402 h 1069117"/>
              <a:gd name="connsiteX126" fmla="*/ 881771 w 1025918"/>
              <a:gd name="connsiteY126" fmla="*/ 756449 h 1069117"/>
              <a:gd name="connsiteX127" fmla="*/ 950459 w 1025918"/>
              <a:gd name="connsiteY127" fmla="*/ 739777 h 1069117"/>
              <a:gd name="connsiteX128" fmla="*/ 901855 w 1025918"/>
              <a:gd name="connsiteY128" fmla="*/ 716505 h 1069117"/>
              <a:gd name="connsiteX129" fmla="*/ 79059 w 1025918"/>
              <a:gd name="connsiteY129" fmla="*/ 698028 h 1069117"/>
              <a:gd name="connsiteX130" fmla="*/ 88256 w 1025918"/>
              <a:gd name="connsiteY130" fmla="*/ 717097 h 1069117"/>
              <a:gd name="connsiteX131" fmla="*/ 57395 w 1025918"/>
              <a:gd name="connsiteY131" fmla="*/ 731963 h 1069117"/>
              <a:gd name="connsiteX132" fmla="*/ 102529 w 1025918"/>
              <a:gd name="connsiteY132" fmla="*/ 746688 h 1069117"/>
              <a:gd name="connsiteX133" fmla="*/ 112289 w 1025918"/>
              <a:gd name="connsiteY133" fmla="*/ 766914 h 1069117"/>
              <a:gd name="connsiteX134" fmla="*/ 59285 w 1025918"/>
              <a:gd name="connsiteY134" fmla="*/ 751907 h 1069117"/>
              <a:gd name="connsiteX135" fmla="*/ 34179 w 1025918"/>
              <a:gd name="connsiteY135" fmla="*/ 809368 h 1069117"/>
              <a:gd name="connsiteX136" fmla="*/ 22726 w 1025918"/>
              <a:gd name="connsiteY136" fmla="*/ 785617 h 1069117"/>
              <a:gd name="connsiteX137" fmla="*/ 43601 w 1025918"/>
              <a:gd name="connsiteY137" fmla="*/ 738649 h 1069117"/>
              <a:gd name="connsiteX138" fmla="*/ 8283 w 1025918"/>
              <a:gd name="connsiteY138" fmla="*/ 755687 h 1069117"/>
              <a:gd name="connsiteX139" fmla="*/ 0 w 1025918"/>
              <a:gd name="connsiteY139" fmla="*/ 738563 h 1069117"/>
              <a:gd name="connsiteX140" fmla="*/ 0 w 1025918"/>
              <a:gd name="connsiteY140" fmla="*/ 736164 h 1069117"/>
              <a:gd name="connsiteX141" fmla="*/ 258750 w 1025918"/>
              <a:gd name="connsiteY141" fmla="*/ 664995 h 1069117"/>
              <a:gd name="connsiteX142" fmla="*/ 326000 w 1025918"/>
              <a:gd name="connsiteY142" fmla="*/ 686801 h 1069117"/>
              <a:gd name="connsiteX143" fmla="*/ 377142 w 1025918"/>
              <a:gd name="connsiteY143" fmla="*/ 701977 h 1069117"/>
              <a:gd name="connsiteX144" fmla="*/ 428313 w 1025918"/>
              <a:gd name="connsiteY144" fmla="*/ 686801 h 1069117"/>
              <a:gd name="connsiteX145" fmla="*/ 495084 w 1025918"/>
              <a:gd name="connsiteY145" fmla="*/ 668268 h 1069117"/>
              <a:gd name="connsiteX146" fmla="*/ 561854 w 1025918"/>
              <a:gd name="connsiteY146" fmla="*/ 686801 h 1069117"/>
              <a:gd name="connsiteX147" fmla="*/ 613025 w 1025918"/>
              <a:gd name="connsiteY147" fmla="*/ 701977 h 1069117"/>
              <a:gd name="connsiteX148" fmla="*/ 664167 w 1025918"/>
              <a:gd name="connsiteY148" fmla="*/ 686801 h 1069117"/>
              <a:gd name="connsiteX149" fmla="*/ 731417 w 1025918"/>
              <a:gd name="connsiteY149" fmla="*/ 664995 h 1069117"/>
              <a:gd name="connsiteX150" fmla="*/ 778413 w 1025918"/>
              <a:gd name="connsiteY150" fmla="*/ 671737 h 1069117"/>
              <a:gd name="connsiteX151" fmla="*/ 760049 w 1025918"/>
              <a:gd name="connsiteY151" fmla="*/ 703698 h 1069117"/>
              <a:gd name="connsiteX152" fmla="*/ 731445 w 1025918"/>
              <a:gd name="connsiteY152" fmla="*/ 700934 h 1069117"/>
              <a:gd name="connsiteX153" fmla="*/ 678610 w 1025918"/>
              <a:gd name="connsiteY153" fmla="*/ 716082 h 1069117"/>
              <a:gd name="connsiteX154" fmla="*/ 616043 w 1025918"/>
              <a:gd name="connsiteY154" fmla="*/ 736759 h 1069117"/>
              <a:gd name="connsiteX155" fmla="*/ 548060 w 1025918"/>
              <a:gd name="connsiteY155" fmla="*/ 717097 h 1069117"/>
              <a:gd name="connsiteX156" fmla="*/ 495084 w 1025918"/>
              <a:gd name="connsiteY156" fmla="*/ 702739 h 1069117"/>
              <a:gd name="connsiteX157" fmla="*/ 442107 w 1025918"/>
              <a:gd name="connsiteY157" fmla="*/ 717097 h 1069117"/>
              <a:gd name="connsiteX158" fmla="*/ 374124 w 1025918"/>
              <a:gd name="connsiteY158" fmla="*/ 736759 h 1069117"/>
              <a:gd name="connsiteX159" fmla="*/ 311557 w 1025918"/>
              <a:gd name="connsiteY159" fmla="*/ 716082 h 1069117"/>
              <a:gd name="connsiteX160" fmla="*/ 258721 w 1025918"/>
              <a:gd name="connsiteY160" fmla="*/ 700934 h 1069117"/>
              <a:gd name="connsiteX161" fmla="*/ 230118 w 1025918"/>
              <a:gd name="connsiteY161" fmla="*/ 703698 h 1069117"/>
              <a:gd name="connsiteX162" fmla="*/ 211754 w 1025918"/>
              <a:gd name="connsiteY162" fmla="*/ 671737 h 1069117"/>
              <a:gd name="connsiteX163" fmla="*/ 258750 w 1025918"/>
              <a:gd name="connsiteY163" fmla="*/ 664995 h 1069117"/>
              <a:gd name="connsiteX164" fmla="*/ 949867 w 1025918"/>
              <a:gd name="connsiteY164" fmla="*/ 589283 h 1069117"/>
              <a:gd name="connsiteX165" fmla="*/ 959317 w 1025918"/>
              <a:gd name="connsiteY165" fmla="*/ 606265 h 1069117"/>
              <a:gd name="connsiteX166" fmla="*/ 946482 w 1025918"/>
              <a:gd name="connsiteY166" fmla="*/ 624685 h 1069117"/>
              <a:gd name="connsiteX167" fmla="*/ 951841 w 1025918"/>
              <a:gd name="connsiteY167" fmla="*/ 639467 h 1069117"/>
              <a:gd name="connsiteX168" fmla="*/ 966228 w 1025918"/>
              <a:gd name="connsiteY168" fmla="*/ 624826 h 1069117"/>
              <a:gd name="connsiteX169" fmla="*/ 1001404 w 1025918"/>
              <a:gd name="connsiteY169" fmla="*/ 597548 h 1069117"/>
              <a:gd name="connsiteX170" fmla="*/ 1023435 w 1025918"/>
              <a:gd name="connsiteY170" fmla="*/ 638508 h 1069117"/>
              <a:gd name="connsiteX171" fmla="*/ 998753 w 1025918"/>
              <a:gd name="connsiteY171" fmla="*/ 673317 h 1069117"/>
              <a:gd name="connsiteX172" fmla="*/ 988879 w 1025918"/>
              <a:gd name="connsiteY172" fmla="*/ 655856 h 1069117"/>
              <a:gd name="connsiteX173" fmla="*/ 1006059 w 1025918"/>
              <a:gd name="connsiteY173" fmla="*/ 634417 h 1069117"/>
              <a:gd name="connsiteX174" fmla="*/ 999091 w 1025918"/>
              <a:gd name="connsiteY174" fmla="*/ 618028 h 1069117"/>
              <a:gd name="connsiteX175" fmla="*/ 983548 w 1025918"/>
              <a:gd name="connsiteY175" fmla="*/ 633543 h 1069117"/>
              <a:gd name="connsiteX176" fmla="*/ 949387 w 1025918"/>
              <a:gd name="connsiteY176" fmla="*/ 659805 h 1069117"/>
              <a:gd name="connsiteX177" fmla="*/ 929302 w 1025918"/>
              <a:gd name="connsiteY177" fmla="*/ 620651 h 1069117"/>
              <a:gd name="connsiteX178" fmla="*/ 949867 w 1025918"/>
              <a:gd name="connsiteY178" fmla="*/ 589283 h 1069117"/>
              <a:gd name="connsiteX179" fmla="*/ 424195 w 1025918"/>
              <a:gd name="connsiteY179" fmla="*/ 455094 h 1069117"/>
              <a:gd name="connsiteX180" fmla="*/ 565972 w 1025918"/>
              <a:gd name="connsiteY180" fmla="*/ 455094 h 1069117"/>
              <a:gd name="connsiteX181" fmla="*/ 565916 w 1025918"/>
              <a:gd name="connsiteY181" fmla="*/ 476504 h 1069117"/>
              <a:gd name="connsiteX182" fmla="*/ 557087 w 1025918"/>
              <a:gd name="connsiteY182" fmla="*/ 490242 h 1069117"/>
              <a:gd name="connsiteX183" fmla="*/ 569442 w 1025918"/>
              <a:gd name="connsiteY183" fmla="*/ 643867 h 1069117"/>
              <a:gd name="connsiteX184" fmla="*/ 520077 w 1025918"/>
              <a:gd name="connsiteY184" fmla="*/ 643867 h 1069117"/>
              <a:gd name="connsiteX185" fmla="*/ 516353 w 1025918"/>
              <a:gd name="connsiteY185" fmla="*/ 590552 h 1069117"/>
              <a:gd name="connsiteX186" fmla="*/ 495055 w 1025918"/>
              <a:gd name="connsiteY186" fmla="*/ 569226 h 1069117"/>
              <a:gd name="connsiteX187" fmla="*/ 473758 w 1025918"/>
              <a:gd name="connsiteY187" fmla="*/ 590552 h 1069117"/>
              <a:gd name="connsiteX188" fmla="*/ 470034 w 1025918"/>
              <a:gd name="connsiteY188" fmla="*/ 643867 h 1069117"/>
              <a:gd name="connsiteX189" fmla="*/ 420669 w 1025918"/>
              <a:gd name="connsiteY189" fmla="*/ 643867 h 1069117"/>
              <a:gd name="connsiteX190" fmla="*/ 433024 w 1025918"/>
              <a:gd name="connsiteY190" fmla="*/ 490242 h 1069117"/>
              <a:gd name="connsiteX191" fmla="*/ 424195 w 1025918"/>
              <a:gd name="connsiteY191" fmla="*/ 476504 h 1069117"/>
              <a:gd name="connsiteX192" fmla="*/ 624534 w 1025918"/>
              <a:gd name="connsiteY192" fmla="*/ 425136 h 1069117"/>
              <a:gd name="connsiteX193" fmla="*/ 639992 w 1025918"/>
              <a:gd name="connsiteY193" fmla="*/ 425136 h 1069117"/>
              <a:gd name="connsiteX194" fmla="*/ 641995 w 1025918"/>
              <a:gd name="connsiteY194" fmla="*/ 441186 h 1069117"/>
              <a:gd name="connsiteX195" fmla="*/ 656946 w 1025918"/>
              <a:gd name="connsiteY195" fmla="*/ 441186 h 1069117"/>
              <a:gd name="connsiteX196" fmla="*/ 659146 w 1025918"/>
              <a:gd name="connsiteY196" fmla="*/ 425136 h 1069117"/>
              <a:gd name="connsiteX197" fmla="*/ 667694 w 1025918"/>
              <a:gd name="connsiteY197" fmla="*/ 425136 h 1069117"/>
              <a:gd name="connsiteX198" fmla="*/ 676213 w 1025918"/>
              <a:gd name="connsiteY198" fmla="*/ 425136 h 1069117"/>
              <a:gd name="connsiteX199" fmla="*/ 678413 w 1025918"/>
              <a:gd name="connsiteY199" fmla="*/ 441186 h 1069117"/>
              <a:gd name="connsiteX200" fmla="*/ 693363 w 1025918"/>
              <a:gd name="connsiteY200" fmla="*/ 441186 h 1069117"/>
              <a:gd name="connsiteX201" fmla="*/ 695366 w 1025918"/>
              <a:gd name="connsiteY201" fmla="*/ 425136 h 1069117"/>
              <a:gd name="connsiteX202" fmla="*/ 710825 w 1025918"/>
              <a:gd name="connsiteY202" fmla="*/ 425136 h 1069117"/>
              <a:gd name="connsiteX203" fmla="*/ 708709 w 1025918"/>
              <a:gd name="connsiteY203" fmla="*/ 447787 h 1069117"/>
              <a:gd name="connsiteX204" fmla="*/ 698131 w 1025918"/>
              <a:gd name="connsiteY204" fmla="*/ 456363 h 1069117"/>
              <a:gd name="connsiteX205" fmla="*/ 698723 w 1025918"/>
              <a:gd name="connsiteY205" fmla="*/ 467364 h 1069117"/>
              <a:gd name="connsiteX206" fmla="*/ 698808 w 1025918"/>
              <a:gd name="connsiteY206" fmla="*/ 467364 h 1069117"/>
              <a:gd name="connsiteX207" fmla="*/ 709781 w 1025918"/>
              <a:gd name="connsiteY207" fmla="*/ 481074 h 1069117"/>
              <a:gd name="connsiteX208" fmla="*/ 709781 w 1025918"/>
              <a:gd name="connsiteY208" fmla="*/ 493683 h 1069117"/>
              <a:gd name="connsiteX209" fmla="*/ 701234 w 1025918"/>
              <a:gd name="connsiteY209" fmla="*/ 493683 h 1069117"/>
              <a:gd name="connsiteX210" fmla="*/ 722786 w 1025918"/>
              <a:gd name="connsiteY210" fmla="*/ 643895 h 1069117"/>
              <a:gd name="connsiteX211" fmla="*/ 667694 w 1025918"/>
              <a:gd name="connsiteY211" fmla="*/ 643895 h 1069117"/>
              <a:gd name="connsiteX212" fmla="*/ 612602 w 1025918"/>
              <a:gd name="connsiteY212" fmla="*/ 643895 h 1069117"/>
              <a:gd name="connsiteX213" fmla="*/ 634097 w 1025918"/>
              <a:gd name="connsiteY213" fmla="*/ 493683 h 1069117"/>
              <a:gd name="connsiteX214" fmla="*/ 625549 w 1025918"/>
              <a:gd name="connsiteY214" fmla="*/ 493683 h 1069117"/>
              <a:gd name="connsiteX215" fmla="*/ 625549 w 1025918"/>
              <a:gd name="connsiteY215" fmla="*/ 481074 h 1069117"/>
              <a:gd name="connsiteX216" fmla="*/ 636551 w 1025918"/>
              <a:gd name="connsiteY216" fmla="*/ 467364 h 1069117"/>
              <a:gd name="connsiteX217" fmla="*/ 636607 w 1025918"/>
              <a:gd name="connsiteY217" fmla="*/ 467364 h 1069117"/>
              <a:gd name="connsiteX218" fmla="*/ 637228 w 1025918"/>
              <a:gd name="connsiteY218" fmla="*/ 456363 h 1069117"/>
              <a:gd name="connsiteX219" fmla="*/ 626650 w 1025918"/>
              <a:gd name="connsiteY219" fmla="*/ 447787 h 1069117"/>
              <a:gd name="connsiteX220" fmla="*/ 279370 w 1025918"/>
              <a:gd name="connsiteY220" fmla="*/ 425136 h 1069117"/>
              <a:gd name="connsiteX221" fmla="*/ 294829 w 1025918"/>
              <a:gd name="connsiteY221" fmla="*/ 425136 h 1069117"/>
              <a:gd name="connsiteX222" fmla="*/ 296832 w 1025918"/>
              <a:gd name="connsiteY222" fmla="*/ 441186 h 1069117"/>
              <a:gd name="connsiteX223" fmla="*/ 311782 w 1025918"/>
              <a:gd name="connsiteY223" fmla="*/ 441186 h 1069117"/>
              <a:gd name="connsiteX224" fmla="*/ 313983 w 1025918"/>
              <a:gd name="connsiteY224" fmla="*/ 425136 h 1069117"/>
              <a:gd name="connsiteX225" fmla="*/ 322502 w 1025918"/>
              <a:gd name="connsiteY225" fmla="*/ 425136 h 1069117"/>
              <a:gd name="connsiteX226" fmla="*/ 331049 w 1025918"/>
              <a:gd name="connsiteY226" fmla="*/ 425136 h 1069117"/>
              <a:gd name="connsiteX227" fmla="*/ 333249 w 1025918"/>
              <a:gd name="connsiteY227" fmla="*/ 441186 h 1069117"/>
              <a:gd name="connsiteX228" fmla="*/ 348200 w 1025918"/>
              <a:gd name="connsiteY228" fmla="*/ 441186 h 1069117"/>
              <a:gd name="connsiteX229" fmla="*/ 350203 w 1025918"/>
              <a:gd name="connsiteY229" fmla="*/ 425136 h 1069117"/>
              <a:gd name="connsiteX230" fmla="*/ 365661 w 1025918"/>
              <a:gd name="connsiteY230" fmla="*/ 425136 h 1069117"/>
              <a:gd name="connsiteX231" fmla="*/ 363546 w 1025918"/>
              <a:gd name="connsiteY231" fmla="*/ 447787 h 1069117"/>
              <a:gd name="connsiteX232" fmla="*/ 352967 w 1025918"/>
              <a:gd name="connsiteY232" fmla="*/ 456363 h 1069117"/>
              <a:gd name="connsiteX233" fmla="*/ 353588 w 1025918"/>
              <a:gd name="connsiteY233" fmla="*/ 467364 h 1069117"/>
              <a:gd name="connsiteX234" fmla="*/ 353644 w 1025918"/>
              <a:gd name="connsiteY234" fmla="*/ 467364 h 1069117"/>
              <a:gd name="connsiteX235" fmla="*/ 364646 w 1025918"/>
              <a:gd name="connsiteY235" fmla="*/ 481074 h 1069117"/>
              <a:gd name="connsiteX236" fmla="*/ 364646 w 1025918"/>
              <a:gd name="connsiteY236" fmla="*/ 493683 h 1069117"/>
              <a:gd name="connsiteX237" fmla="*/ 356098 w 1025918"/>
              <a:gd name="connsiteY237" fmla="*/ 493683 h 1069117"/>
              <a:gd name="connsiteX238" fmla="*/ 377566 w 1025918"/>
              <a:gd name="connsiteY238" fmla="*/ 643895 h 1069117"/>
              <a:gd name="connsiteX239" fmla="*/ 322474 w 1025918"/>
              <a:gd name="connsiteY239" fmla="*/ 643895 h 1069117"/>
              <a:gd name="connsiteX240" fmla="*/ 267410 w 1025918"/>
              <a:gd name="connsiteY240" fmla="*/ 643895 h 1069117"/>
              <a:gd name="connsiteX241" fmla="*/ 288905 w 1025918"/>
              <a:gd name="connsiteY241" fmla="*/ 493683 h 1069117"/>
              <a:gd name="connsiteX242" fmla="*/ 280358 w 1025918"/>
              <a:gd name="connsiteY242" fmla="*/ 493683 h 1069117"/>
              <a:gd name="connsiteX243" fmla="*/ 280358 w 1025918"/>
              <a:gd name="connsiteY243" fmla="*/ 481074 h 1069117"/>
              <a:gd name="connsiteX244" fmla="*/ 291359 w 1025918"/>
              <a:gd name="connsiteY244" fmla="*/ 467364 h 1069117"/>
              <a:gd name="connsiteX245" fmla="*/ 291416 w 1025918"/>
              <a:gd name="connsiteY245" fmla="*/ 467364 h 1069117"/>
              <a:gd name="connsiteX246" fmla="*/ 292036 w 1025918"/>
              <a:gd name="connsiteY246" fmla="*/ 456363 h 1069117"/>
              <a:gd name="connsiteX247" fmla="*/ 281458 w 1025918"/>
              <a:gd name="connsiteY247" fmla="*/ 447787 h 1069117"/>
              <a:gd name="connsiteX248" fmla="*/ 1008795 w 1025918"/>
              <a:gd name="connsiteY248" fmla="*/ 375686 h 1069117"/>
              <a:gd name="connsiteX249" fmla="*/ 1014380 w 1025918"/>
              <a:gd name="connsiteY249" fmla="*/ 401468 h 1069117"/>
              <a:gd name="connsiteX250" fmla="*/ 983125 w 1025918"/>
              <a:gd name="connsiteY250" fmla="*/ 442258 h 1069117"/>
              <a:gd name="connsiteX251" fmla="*/ 1021433 w 1025918"/>
              <a:gd name="connsiteY251" fmla="*/ 433937 h 1069117"/>
              <a:gd name="connsiteX252" fmla="*/ 1025918 w 1025918"/>
              <a:gd name="connsiteY252" fmla="*/ 454642 h 1069117"/>
              <a:gd name="connsiteX253" fmla="*/ 939147 w 1025918"/>
              <a:gd name="connsiteY253" fmla="*/ 473486 h 1069117"/>
              <a:gd name="connsiteX254" fmla="*/ 934662 w 1025918"/>
              <a:gd name="connsiteY254" fmla="*/ 452780 h 1069117"/>
              <a:gd name="connsiteX255" fmla="*/ 968146 w 1025918"/>
              <a:gd name="connsiteY255" fmla="*/ 445503 h 1069117"/>
              <a:gd name="connsiteX256" fmla="*/ 927695 w 1025918"/>
              <a:gd name="connsiteY256" fmla="*/ 420679 h 1069117"/>
              <a:gd name="connsiteX257" fmla="*/ 922927 w 1025918"/>
              <a:gd name="connsiteY257" fmla="*/ 398732 h 1069117"/>
              <a:gd name="connsiteX258" fmla="*/ 970967 w 1025918"/>
              <a:gd name="connsiteY258" fmla="*/ 425700 h 1069117"/>
              <a:gd name="connsiteX259" fmla="*/ 667637 w 1025918"/>
              <a:gd name="connsiteY259" fmla="*/ 368492 h 1069117"/>
              <a:gd name="connsiteX260" fmla="*/ 701996 w 1025918"/>
              <a:gd name="connsiteY260" fmla="*/ 402964 h 1069117"/>
              <a:gd name="connsiteX261" fmla="*/ 701996 w 1025918"/>
              <a:gd name="connsiteY261" fmla="*/ 410354 h 1069117"/>
              <a:gd name="connsiteX262" fmla="*/ 633279 w 1025918"/>
              <a:gd name="connsiteY262" fmla="*/ 410354 h 1069117"/>
              <a:gd name="connsiteX263" fmla="*/ 633279 w 1025918"/>
              <a:gd name="connsiteY263" fmla="*/ 402964 h 1069117"/>
              <a:gd name="connsiteX264" fmla="*/ 667637 w 1025918"/>
              <a:gd name="connsiteY264" fmla="*/ 368492 h 1069117"/>
              <a:gd name="connsiteX265" fmla="*/ 322530 w 1025918"/>
              <a:gd name="connsiteY265" fmla="*/ 368492 h 1069117"/>
              <a:gd name="connsiteX266" fmla="*/ 356888 w 1025918"/>
              <a:gd name="connsiteY266" fmla="*/ 402964 h 1069117"/>
              <a:gd name="connsiteX267" fmla="*/ 356888 w 1025918"/>
              <a:gd name="connsiteY267" fmla="*/ 410354 h 1069117"/>
              <a:gd name="connsiteX268" fmla="*/ 288172 w 1025918"/>
              <a:gd name="connsiteY268" fmla="*/ 410354 h 1069117"/>
              <a:gd name="connsiteX269" fmla="*/ 288172 w 1025918"/>
              <a:gd name="connsiteY269" fmla="*/ 402964 h 1069117"/>
              <a:gd name="connsiteX270" fmla="*/ 322530 w 1025918"/>
              <a:gd name="connsiteY270" fmla="*/ 368492 h 1069117"/>
              <a:gd name="connsiteX271" fmla="*/ 430767 w 1025918"/>
              <a:gd name="connsiteY271" fmla="*/ 356673 h 1069117"/>
              <a:gd name="connsiteX272" fmla="*/ 454011 w 1025918"/>
              <a:gd name="connsiteY272" fmla="*/ 356673 h 1069117"/>
              <a:gd name="connsiteX273" fmla="*/ 456381 w 1025918"/>
              <a:gd name="connsiteY273" fmla="*/ 374501 h 1069117"/>
              <a:gd name="connsiteX274" fmla="*/ 476889 w 1025918"/>
              <a:gd name="connsiteY274" fmla="*/ 374501 h 1069117"/>
              <a:gd name="connsiteX275" fmla="*/ 479258 w 1025918"/>
              <a:gd name="connsiteY275" fmla="*/ 356673 h 1069117"/>
              <a:gd name="connsiteX276" fmla="*/ 510937 w 1025918"/>
              <a:gd name="connsiteY276" fmla="*/ 356673 h 1069117"/>
              <a:gd name="connsiteX277" fmla="*/ 513306 w 1025918"/>
              <a:gd name="connsiteY277" fmla="*/ 374501 h 1069117"/>
              <a:gd name="connsiteX278" fmla="*/ 533814 w 1025918"/>
              <a:gd name="connsiteY278" fmla="*/ 374501 h 1069117"/>
              <a:gd name="connsiteX279" fmla="*/ 536212 w 1025918"/>
              <a:gd name="connsiteY279" fmla="*/ 356673 h 1069117"/>
              <a:gd name="connsiteX280" fmla="*/ 559428 w 1025918"/>
              <a:gd name="connsiteY280" fmla="*/ 356673 h 1069117"/>
              <a:gd name="connsiteX281" fmla="*/ 557905 w 1025918"/>
              <a:gd name="connsiteY281" fmla="*/ 385079 h 1069117"/>
              <a:gd name="connsiteX282" fmla="*/ 545662 w 1025918"/>
              <a:gd name="connsiteY282" fmla="*/ 402738 h 1069117"/>
              <a:gd name="connsiteX283" fmla="*/ 549132 w 1025918"/>
              <a:gd name="connsiteY283" fmla="*/ 438168 h 1069117"/>
              <a:gd name="connsiteX284" fmla="*/ 441063 w 1025918"/>
              <a:gd name="connsiteY284" fmla="*/ 438168 h 1069117"/>
              <a:gd name="connsiteX285" fmla="*/ 444533 w 1025918"/>
              <a:gd name="connsiteY285" fmla="*/ 402738 h 1069117"/>
              <a:gd name="connsiteX286" fmla="*/ 432291 w 1025918"/>
              <a:gd name="connsiteY286" fmla="*/ 385079 h 1069117"/>
              <a:gd name="connsiteX287" fmla="*/ 938664 w 1025918"/>
              <a:gd name="connsiteY287" fmla="*/ 280167 h 1069117"/>
              <a:gd name="connsiteX288" fmla="*/ 916665 w 1025918"/>
              <a:gd name="connsiteY288" fmla="*/ 282201 h 1069117"/>
              <a:gd name="connsiteX289" fmla="*/ 904479 w 1025918"/>
              <a:gd name="connsiteY289" fmla="*/ 320791 h 1069117"/>
              <a:gd name="connsiteX290" fmla="*/ 943068 w 1025918"/>
              <a:gd name="connsiteY290" fmla="*/ 332639 h 1069117"/>
              <a:gd name="connsiteX291" fmla="*/ 955311 w 1025918"/>
              <a:gd name="connsiteY291" fmla="*/ 294190 h 1069117"/>
              <a:gd name="connsiteX292" fmla="*/ 938664 w 1025918"/>
              <a:gd name="connsiteY292" fmla="*/ 280167 h 1069117"/>
              <a:gd name="connsiteX293" fmla="*/ 926006 w 1025918"/>
              <a:gd name="connsiteY293" fmla="*/ 258348 h 1069117"/>
              <a:gd name="connsiteX294" fmla="*/ 972462 w 1025918"/>
              <a:gd name="connsiteY294" fmla="*/ 285192 h 1069117"/>
              <a:gd name="connsiteX295" fmla="*/ 952716 w 1025918"/>
              <a:gd name="connsiteY295" fmla="*/ 351116 h 1069117"/>
              <a:gd name="connsiteX296" fmla="*/ 887300 w 1025918"/>
              <a:gd name="connsiteY296" fmla="*/ 329790 h 1069117"/>
              <a:gd name="connsiteX297" fmla="*/ 907046 w 1025918"/>
              <a:gd name="connsiteY297" fmla="*/ 263866 h 1069117"/>
              <a:gd name="connsiteX298" fmla="*/ 926006 w 1025918"/>
              <a:gd name="connsiteY298" fmla="*/ 258348 h 1069117"/>
              <a:gd name="connsiteX299" fmla="*/ 620980 w 1025918"/>
              <a:gd name="connsiteY299" fmla="*/ 249367 h 1069117"/>
              <a:gd name="connsiteX300" fmla="*/ 652940 w 1025918"/>
              <a:gd name="connsiteY300" fmla="*/ 281637 h 1069117"/>
              <a:gd name="connsiteX301" fmla="*/ 619033 w 1025918"/>
              <a:gd name="connsiteY301" fmla="*/ 317209 h 1069117"/>
              <a:gd name="connsiteX302" fmla="*/ 596466 w 1025918"/>
              <a:gd name="connsiteY302" fmla="*/ 308605 h 1069117"/>
              <a:gd name="connsiteX303" fmla="*/ 596974 w 1025918"/>
              <a:gd name="connsiteY303" fmla="*/ 307646 h 1069117"/>
              <a:gd name="connsiteX304" fmla="*/ 603970 w 1025918"/>
              <a:gd name="connsiteY304" fmla="*/ 308633 h 1069117"/>
              <a:gd name="connsiteX305" fmla="*/ 629019 w 1025918"/>
              <a:gd name="connsiteY305" fmla="*/ 278957 h 1069117"/>
              <a:gd name="connsiteX306" fmla="*/ 610063 w 1025918"/>
              <a:gd name="connsiteY306" fmla="*/ 258591 h 1069117"/>
              <a:gd name="connsiteX307" fmla="*/ 597002 w 1025918"/>
              <a:gd name="connsiteY307" fmla="*/ 258845 h 1069117"/>
              <a:gd name="connsiteX308" fmla="*/ 596466 w 1025918"/>
              <a:gd name="connsiteY308" fmla="*/ 257914 h 1069117"/>
              <a:gd name="connsiteX309" fmla="*/ 620980 w 1025918"/>
              <a:gd name="connsiteY309" fmla="*/ 249367 h 1069117"/>
              <a:gd name="connsiteX310" fmla="*/ 495084 w 1025918"/>
              <a:gd name="connsiteY310" fmla="*/ 243273 h 1069117"/>
              <a:gd name="connsiteX311" fmla="*/ 547326 w 1025918"/>
              <a:gd name="connsiteY311" fmla="*/ 335065 h 1069117"/>
              <a:gd name="connsiteX312" fmla="*/ 547326 w 1025918"/>
              <a:gd name="connsiteY312" fmla="*/ 340086 h 1069117"/>
              <a:gd name="connsiteX313" fmla="*/ 442812 w 1025918"/>
              <a:gd name="connsiteY313" fmla="*/ 340086 h 1069117"/>
              <a:gd name="connsiteX314" fmla="*/ 442812 w 1025918"/>
              <a:gd name="connsiteY314" fmla="*/ 335065 h 1069117"/>
              <a:gd name="connsiteX315" fmla="*/ 495084 w 1025918"/>
              <a:gd name="connsiteY315" fmla="*/ 243273 h 1069117"/>
              <a:gd name="connsiteX316" fmla="*/ 367015 w 1025918"/>
              <a:gd name="connsiteY316" fmla="*/ 242709 h 1069117"/>
              <a:gd name="connsiteX317" fmla="*/ 375196 w 1025918"/>
              <a:gd name="connsiteY317" fmla="*/ 269084 h 1069117"/>
              <a:gd name="connsiteX318" fmla="*/ 402135 w 1025918"/>
              <a:gd name="connsiteY318" fmla="*/ 262991 h 1069117"/>
              <a:gd name="connsiteX319" fmla="*/ 383376 w 1025918"/>
              <a:gd name="connsiteY319" fmla="*/ 283273 h 1069117"/>
              <a:gd name="connsiteX320" fmla="*/ 402135 w 1025918"/>
              <a:gd name="connsiteY320" fmla="*/ 303556 h 1069117"/>
              <a:gd name="connsiteX321" fmla="*/ 375196 w 1025918"/>
              <a:gd name="connsiteY321" fmla="*/ 297462 h 1069117"/>
              <a:gd name="connsiteX322" fmla="*/ 367015 w 1025918"/>
              <a:gd name="connsiteY322" fmla="*/ 323838 h 1069117"/>
              <a:gd name="connsiteX323" fmla="*/ 358835 w 1025918"/>
              <a:gd name="connsiteY323" fmla="*/ 297462 h 1069117"/>
              <a:gd name="connsiteX324" fmla="*/ 331895 w 1025918"/>
              <a:gd name="connsiteY324" fmla="*/ 303556 h 1069117"/>
              <a:gd name="connsiteX325" fmla="*/ 350654 w 1025918"/>
              <a:gd name="connsiteY325" fmla="*/ 283273 h 1069117"/>
              <a:gd name="connsiteX326" fmla="*/ 331895 w 1025918"/>
              <a:gd name="connsiteY326" fmla="*/ 262991 h 1069117"/>
              <a:gd name="connsiteX327" fmla="*/ 358835 w 1025918"/>
              <a:gd name="connsiteY327" fmla="*/ 269084 h 1069117"/>
              <a:gd name="connsiteX328" fmla="*/ 495084 w 1025918"/>
              <a:gd name="connsiteY328" fmla="*/ 198111 h 1069117"/>
              <a:gd name="connsiteX329" fmla="*/ 512432 w 1025918"/>
              <a:gd name="connsiteY329" fmla="*/ 215459 h 1069117"/>
              <a:gd name="connsiteX330" fmla="*/ 495084 w 1025918"/>
              <a:gd name="connsiteY330" fmla="*/ 232808 h 1069117"/>
              <a:gd name="connsiteX331" fmla="*/ 477735 w 1025918"/>
              <a:gd name="connsiteY331" fmla="*/ 215459 h 1069117"/>
              <a:gd name="connsiteX332" fmla="*/ 495084 w 1025918"/>
              <a:gd name="connsiteY332" fmla="*/ 198111 h 1069117"/>
              <a:gd name="connsiteX333" fmla="*/ 825973 w 1025918"/>
              <a:gd name="connsiteY333" fmla="*/ 112243 h 1069117"/>
              <a:gd name="connsiteX334" fmla="*/ 842109 w 1025918"/>
              <a:gd name="connsiteY334" fmla="*/ 125417 h 1069117"/>
              <a:gd name="connsiteX335" fmla="*/ 808202 w 1025918"/>
              <a:gd name="connsiteY335" fmla="*/ 172780 h 1069117"/>
              <a:gd name="connsiteX336" fmla="*/ 864253 w 1025918"/>
              <a:gd name="connsiteY336" fmla="*/ 148548 h 1069117"/>
              <a:gd name="connsiteX337" fmla="*/ 873590 w 1025918"/>
              <a:gd name="connsiteY337" fmla="*/ 157687 h 1069117"/>
              <a:gd name="connsiteX338" fmla="*/ 850430 w 1025918"/>
              <a:gd name="connsiteY338" fmla="*/ 214162 h 1069117"/>
              <a:gd name="connsiteX339" fmla="*/ 897088 w 1025918"/>
              <a:gd name="connsiteY339" fmla="*/ 179239 h 1069117"/>
              <a:gd name="connsiteX340" fmla="*/ 910741 w 1025918"/>
              <a:gd name="connsiteY340" fmla="*/ 195290 h 1069117"/>
              <a:gd name="connsiteX341" fmla="*/ 838329 w 1025918"/>
              <a:gd name="connsiteY341" fmla="*/ 246207 h 1069117"/>
              <a:gd name="connsiteX342" fmla="*/ 823576 w 1025918"/>
              <a:gd name="connsiteY342" fmla="*/ 231708 h 1069117"/>
              <a:gd name="connsiteX343" fmla="*/ 845832 w 1025918"/>
              <a:gd name="connsiteY343" fmla="*/ 176757 h 1069117"/>
              <a:gd name="connsiteX344" fmla="*/ 790881 w 1025918"/>
              <a:gd name="connsiteY344" fmla="*/ 199634 h 1069117"/>
              <a:gd name="connsiteX345" fmla="*/ 775846 w 1025918"/>
              <a:gd name="connsiteY345" fmla="*/ 184881 h 1069117"/>
              <a:gd name="connsiteX346" fmla="*/ 295985 w 1025918"/>
              <a:gd name="connsiteY346" fmla="*/ 37095 h 1069117"/>
              <a:gd name="connsiteX347" fmla="*/ 333870 w 1025918"/>
              <a:gd name="connsiteY347" fmla="*/ 117405 h 1069117"/>
              <a:gd name="connsiteX348" fmla="*/ 273193 w 1025918"/>
              <a:gd name="connsiteY348" fmla="*/ 146037 h 1069117"/>
              <a:gd name="connsiteX349" fmla="*/ 265661 w 1025918"/>
              <a:gd name="connsiteY349" fmla="*/ 130099 h 1069117"/>
              <a:gd name="connsiteX350" fmla="*/ 307184 w 1025918"/>
              <a:gd name="connsiteY350" fmla="*/ 110494 h 1069117"/>
              <a:gd name="connsiteX351" fmla="*/ 299822 w 1025918"/>
              <a:gd name="connsiteY351" fmla="*/ 94895 h 1069117"/>
              <a:gd name="connsiteX352" fmla="*/ 265153 w 1025918"/>
              <a:gd name="connsiteY352" fmla="*/ 111256 h 1069117"/>
              <a:gd name="connsiteX353" fmla="*/ 257649 w 1025918"/>
              <a:gd name="connsiteY353" fmla="*/ 95318 h 1069117"/>
              <a:gd name="connsiteX354" fmla="*/ 292290 w 1025918"/>
              <a:gd name="connsiteY354" fmla="*/ 78957 h 1069117"/>
              <a:gd name="connsiteX355" fmla="*/ 284335 w 1025918"/>
              <a:gd name="connsiteY355" fmla="*/ 62088 h 1069117"/>
              <a:gd name="connsiteX356" fmla="*/ 242812 w 1025918"/>
              <a:gd name="connsiteY356" fmla="*/ 81693 h 1069117"/>
              <a:gd name="connsiteX357" fmla="*/ 235280 w 1025918"/>
              <a:gd name="connsiteY357" fmla="*/ 65727 h 1069117"/>
              <a:gd name="connsiteX358" fmla="*/ 666311 w 1025918"/>
              <a:gd name="connsiteY358" fmla="*/ 26037 h 1069117"/>
              <a:gd name="connsiteX359" fmla="*/ 685944 w 1025918"/>
              <a:gd name="connsiteY359" fmla="*/ 33061 h 1069117"/>
              <a:gd name="connsiteX360" fmla="*/ 669809 w 1025918"/>
              <a:gd name="connsiteY360" fmla="*/ 89450 h 1069117"/>
              <a:gd name="connsiteX361" fmla="*/ 714464 w 1025918"/>
              <a:gd name="connsiteY361" fmla="*/ 47786 h 1069117"/>
              <a:gd name="connsiteX362" fmla="*/ 726340 w 1025918"/>
              <a:gd name="connsiteY362" fmla="*/ 53287 h 1069117"/>
              <a:gd name="connsiteX363" fmla="*/ 723491 w 1025918"/>
              <a:gd name="connsiteY363" fmla="*/ 114274 h 1069117"/>
              <a:gd name="connsiteX364" fmla="*/ 755790 w 1025918"/>
              <a:gd name="connsiteY364" fmla="*/ 65586 h 1069117"/>
              <a:gd name="connsiteX365" fmla="*/ 774013 w 1025918"/>
              <a:gd name="connsiteY365" fmla="*/ 76192 h 1069117"/>
              <a:gd name="connsiteX366" fmla="*/ 722898 w 1025918"/>
              <a:gd name="connsiteY366" fmla="*/ 148520 h 1069117"/>
              <a:gd name="connsiteX367" fmla="*/ 704139 w 1025918"/>
              <a:gd name="connsiteY367" fmla="*/ 139831 h 1069117"/>
              <a:gd name="connsiteX368" fmla="*/ 706650 w 1025918"/>
              <a:gd name="connsiteY368" fmla="*/ 80593 h 1069117"/>
              <a:gd name="connsiteX369" fmla="*/ 662559 w 1025918"/>
              <a:gd name="connsiteY369" fmla="*/ 120593 h 1069117"/>
              <a:gd name="connsiteX370" fmla="*/ 643434 w 1025918"/>
              <a:gd name="connsiteY370" fmla="*/ 111764 h 1069117"/>
              <a:gd name="connsiteX371" fmla="*/ 561487 w 1025918"/>
              <a:gd name="connsiteY371" fmla="*/ 1044 h 1069117"/>
              <a:gd name="connsiteX372" fmla="*/ 597200 w 1025918"/>
              <a:gd name="connsiteY372" fmla="*/ 46178 h 1069117"/>
              <a:gd name="connsiteX373" fmla="*/ 590316 w 1025918"/>
              <a:gd name="connsiteY373" fmla="*/ 97180 h 1069117"/>
              <a:gd name="connsiteX374" fmla="*/ 569414 w 1025918"/>
              <a:gd name="connsiteY374" fmla="*/ 94331 h 1069117"/>
              <a:gd name="connsiteX375" fmla="*/ 575225 w 1025918"/>
              <a:gd name="connsiteY375" fmla="*/ 47899 h 1069117"/>
              <a:gd name="connsiteX376" fmla="*/ 559090 w 1025918"/>
              <a:gd name="connsiteY376" fmla="*/ 20423 h 1069117"/>
              <a:gd name="connsiteX377" fmla="*/ 536438 w 1025918"/>
              <a:gd name="connsiteY377" fmla="*/ 43019 h 1069117"/>
              <a:gd name="connsiteX378" fmla="*/ 530627 w 1025918"/>
              <a:gd name="connsiteY378" fmla="*/ 89450 h 1069117"/>
              <a:gd name="connsiteX379" fmla="*/ 509696 w 1025918"/>
              <a:gd name="connsiteY379" fmla="*/ 87081 h 1069117"/>
              <a:gd name="connsiteX380" fmla="*/ 515535 w 1025918"/>
              <a:gd name="connsiteY380" fmla="*/ 36333 h 1069117"/>
              <a:gd name="connsiteX381" fmla="*/ 561487 w 1025918"/>
              <a:gd name="connsiteY381" fmla="*/ 1044 h 1069117"/>
              <a:gd name="connsiteX382" fmla="*/ 448793 w 1025918"/>
              <a:gd name="connsiteY382" fmla="*/ 0 h 1069117"/>
              <a:gd name="connsiteX383" fmla="*/ 462192 w 1025918"/>
              <a:gd name="connsiteY383" fmla="*/ 87843 h 1069117"/>
              <a:gd name="connsiteX384" fmla="*/ 443433 w 1025918"/>
              <a:gd name="connsiteY384" fmla="*/ 90945 h 1069117"/>
              <a:gd name="connsiteX385" fmla="*/ 389300 w 1025918"/>
              <a:gd name="connsiteY385" fmla="*/ 45501 h 1069117"/>
              <a:gd name="connsiteX386" fmla="*/ 399371 w 1025918"/>
              <a:gd name="connsiteY386" fmla="*/ 98449 h 1069117"/>
              <a:gd name="connsiteX387" fmla="*/ 378948 w 1025918"/>
              <a:gd name="connsiteY387" fmla="*/ 101891 h 1069117"/>
              <a:gd name="connsiteX388" fmla="*/ 362671 w 1025918"/>
              <a:gd name="connsiteY388" fmla="*/ 14612 h 1069117"/>
              <a:gd name="connsiteX389" fmla="*/ 382982 w 1025918"/>
              <a:gd name="connsiteY389" fmla="*/ 11171 h 1069117"/>
              <a:gd name="connsiteX390" fmla="*/ 383405 w 1025918"/>
              <a:gd name="connsiteY390" fmla="*/ 13286 h 1069117"/>
              <a:gd name="connsiteX391" fmla="*/ 390400 w 1025918"/>
              <a:gd name="connsiteY391" fmla="*/ 23131 h 1069117"/>
              <a:gd name="connsiteX392" fmla="*/ 437848 w 1025918"/>
              <a:gd name="connsiteY392" fmla="*/ 63216 h 1069117"/>
              <a:gd name="connsiteX393" fmla="*/ 428144 w 1025918"/>
              <a:gd name="connsiteY393" fmla="*/ 3498 h 106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</a:cxnLst>
            <a:rect l="l" t="t" r="r" b="b"/>
            <a:pathLst>
              <a:path w="1025918" h="1069117">
                <a:moveTo>
                  <a:pt x="445718" y="980173"/>
                </a:moveTo>
                <a:lnTo>
                  <a:pt x="464702" y="980540"/>
                </a:lnTo>
                <a:lnTo>
                  <a:pt x="509639" y="1035095"/>
                </a:lnTo>
                <a:lnTo>
                  <a:pt x="509414" y="981188"/>
                </a:lnTo>
                <a:lnTo>
                  <a:pt x="530119" y="981527"/>
                </a:lnTo>
                <a:lnTo>
                  <a:pt x="530147" y="1069117"/>
                </a:lnTo>
                <a:lnTo>
                  <a:pt x="509544" y="1069117"/>
                </a:lnTo>
                <a:lnTo>
                  <a:pt x="509527" y="1067846"/>
                </a:lnTo>
                <a:cubicBezTo>
                  <a:pt x="509555" y="1064799"/>
                  <a:pt x="507721" y="1060596"/>
                  <a:pt x="504449" y="1056901"/>
                </a:cubicBezTo>
                <a:lnTo>
                  <a:pt x="465126" y="1008833"/>
                </a:lnTo>
                <a:lnTo>
                  <a:pt x="463748" y="1069117"/>
                </a:lnTo>
                <a:lnTo>
                  <a:pt x="451642" y="1069117"/>
                </a:lnTo>
                <a:lnTo>
                  <a:pt x="442812" y="1068974"/>
                </a:lnTo>
                <a:close/>
                <a:moveTo>
                  <a:pt x="660021" y="951513"/>
                </a:moveTo>
                <a:lnTo>
                  <a:pt x="686537" y="1036280"/>
                </a:lnTo>
                <a:lnTo>
                  <a:pt x="665973" y="1042345"/>
                </a:lnTo>
                <a:lnTo>
                  <a:pt x="655112" y="1007028"/>
                </a:lnTo>
                <a:lnTo>
                  <a:pt x="616043" y="1018509"/>
                </a:lnTo>
                <a:lnTo>
                  <a:pt x="626086" y="1054052"/>
                </a:lnTo>
                <a:lnTo>
                  <a:pt x="605408" y="1060145"/>
                </a:lnTo>
                <a:lnTo>
                  <a:pt x="581713" y="974559"/>
                </a:lnTo>
                <a:lnTo>
                  <a:pt x="601939" y="968607"/>
                </a:lnTo>
                <a:lnTo>
                  <a:pt x="611304" y="1001668"/>
                </a:lnTo>
                <a:lnTo>
                  <a:pt x="650006" y="990300"/>
                </a:lnTo>
                <a:lnTo>
                  <a:pt x="639908" y="957437"/>
                </a:lnTo>
                <a:close/>
                <a:moveTo>
                  <a:pt x="330880" y="950864"/>
                </a:moveTo>
                <a:lnTo>
                  <a:pt x="394886" y="971005"/>
                </a:lnTo>
                <a:lnTo>
                  <a:pt x="389610" y="987818"/>
                </a:lnTo>
                <a:lnTo>
                  <a:pt x="345802" y="974023"/>
                </a:lnTo>
                <a:lnTo>
                  <a:pt x="340640" y="990469"/>
                </a:lnTo>
                <a:lnTo>
                  <a:pt x="377171" y="1001978"/>
                </a:lnTo>
                <a:lnTo>
                  <a:pt x="371895" y="1018791"/>
                </a:lnTo>
                <a:lnTo>
                  <a:pt x="335337" y="1007310"/>
                </a:lnTo>
                <a:lnTo>
                  <a:pt x="329752" y="1025081"/>
                </a:lnTo>
                <a:lnTo>
                  <a:pt x="373560" y="1038875"/>
                </a:lnTo>
                <a:lnTo>
                  <a:pt x="368257" y="1055716"/>
                </a:lnTo>
                <a:lnTo>
                  <a:pt x="304251" y="1035575"/>
                </a:lnTo>
                <a:close/>
                <a:moveTo>
                  <a:pt x="215252" y="947959"/>
                </a:moveTo>
                <a:lnTo>
                  <a:pt x="203235" y="965561"/>
                </a:lnTo>
                <a:lnTo>
                  <a:pt x="219145" y="976421"/>
                </a:lnTo>
                <a:cubicBezTo>
                  <a:pt x="226902" y="981696"/>
                  <a:pt x="232939" y="980737"/>
                  <a:pt x="236719" y="975208"/>
                </a:cubicBezTo>
                <a:cubicBezTo>
                  <a:pt x="240076" y="970300"/>
                  <a:pt x="239116" y="964263"/>
                  <a:pt x="231162" y="958819"/>
                </a:cubicBezTo>
                <a:close/>
                <a:moveTo>
                  <a:pt x="743180" y="930779"/>
                </a:moveTo>
                <a:lnTo>
                  <a:pt x="748455" y="966125"/>
                </a:lnTo>
                <a:lnTo>
                  <a:pt x="772884" y="950892"/>
                </a:lnTo>
                <a:close/>
                <a:moveTo>
                  <a:pt x="235252" y="918593"/>
                </a:moveTo>
                <a:lnTo>
                  <a:pt x="224025" y="935067"/>
                </a:lnTo>
                <a:lnTo>
                  <a:pt x="235449" y="942853"/>
                </a:lnTo>
                <a:cubicBezTo>
                  <a:pt x="241937" y="947282"/>
                  <a:pt x="248454" y="947423"/>
                  <a:pt x="252318" y="941753"/>
                </a:cubicBezTo>
                <a:cubicBezTo>
                  <a:pt x="255760" y="936731"/>
                  <a:pt x="254434" y="931682"/>
                  <a:pt x="246676" y="926379"/>
                </a:cubicBezTo>
                <a:close/>
                <a:moveTo>
                  <a:pt x="741911" y="907225"/>
                </a:moveTo>
                <a:lnTo>
                  <a:pt x="823181" y="959467"/>
                </a:lnTo>
                <a:lnTo>
                  <a:pt x="805240" y="972782"/>
                </a:lnTo>
                <a:lnTo>
                  <a:pt x="788907" y="961725"/>
                </a:lnTo>
                <a:lnTo>
                  <a:pt x="751305" y="985166"/>
                </a:lnTo>
                <a:lnTo>
                  <a:pt x="754238" y="1004884"/>
                </a:lnTo>
                <a:lnTo>
                  <a:pt x="735113" y="1014898"/>
                </a:lnTo>
                <a:lnTo>
                  <a:pt x="723011" y="919129"/>
                </a:lnTo>
                <a:close/>
                <a:moveTo>
                  <a:pt x="226761" y="893459"/>
                </a:moveTo>
                <a:lnTo>
                  <a:pt x="255788" y="913261"/>
                </a:lnTo>
                <a:cubicBezTo>
                  <a:pt x="276860" y="927620"/>
                  <a:pt x="279145" y="939806"/>
                  <a:pt x="271359" y="951202"/>
                </a:cubicBezTo>
                <a:cubicBezTo>
                  <a:pt x="266789" y="957916"/>
                  <a:pt x="259652" y="961188"/>
                  <a:pt x="250992" y="959891"/>
                </a:cubicBezTo>
                <a:cubicBezTo>
                  <a:pt x="258947" y="969143"/>
                  <a:pt x="259681" y="978875"/>
                  <a:pt x="253672" y="987676"/>
                </a:cubicBezTo>
                <a:cubicBezTo>
                  <a:pt x="245435" y="999722"/>
                  <a:pt x="231500" y="1004179"/>
                  <a:pt x="210231" y="989679"/>
                </a:cubicBezTo>
                <a:lnTo>
                  <a:pt x="176690" y="966802"/>
                </a:lnTo>
                <a:close/>
                <a:moveTo>
                  <a:pt x="154377" y="860426"/>
                </a:moveTo>
                <a:lnTo>
                  <a:pt x="98467" y="866181"/>
                </a:lnTo>
                <a:cubicBezTo>
                  <a:pt x="99003" y="867930"/>
                  <a:pt x="99736" y="869679"/>
                  <a:pt x="100639" y="871343"/>
                </a:cubicBezTo>
                <a:cubicBezTo>
                  <a:pt x="108030" y="884997"/>
                  <a:pt x="125124" y="890356"/>
                  <a:pt x="139398" y="882627"/>
                </a:cubicBezTo>
                <a:cubicBezTo>
                  <a:pt x="148227" y="877831"/>
                  <a:pt x="153446" y="869397"/>
                  <a:pt x="154377" y="860426"/>
                </a:cubicBezTo>
                <a:close/>
                <a:moveTo>
                  <a:pt x="134190" y="830197"/>
                </a:moveTo>
                <a:cubicBezTo>
                  <a:pt x="127205" y="828099"/>
                  <a:pt x="119370" y="828691"/>
                  <a:pt x="112233" y="832556"/>
                </a:cubicBezTo>
                <a:cubicBezTo>
                  <a:pt x="103545" y="837267"/>
                  <a:pt x="98382" y="845532"/>
                  <a:pt x="97311" y="854390"/>
                </a:cubicBezTo>
                <a:lnTo>
                  <a:pt x="153023" y="848607"/>
                </a:lnTo>
                <a:cubicBezTo>
                  <a:pt x="152515" y="847027"/>
                  <a:pt x="151866" y="845476"/>
                  <a:pt x="151048" y="843980"/>
                </a:cubicBezTo>
                <a:cubicBezTo>
                  <a:pt x="147311" y="837083"/>
                  <a:pt x="141175" y="832295"/>
                  <a:pt x="134190" y="830197"/>
                </a:cubicBezTo>
                <a:close/>
                <a:moveTo>
                  <a:pt x="495084" y="812076"/>
                </a:moveTo>
                <a:cubicBezTo>
                  <a:pt x="527749" y="812076"/>
                  <a:pt x="541713" y="836562"/>
                  <a:pt x="584844" y="836562"/>
                </a:cubicBezTo>
                <a:cubicBezTo>
                  <a:pt x="568229" y="841470"/>
                  <a:pt x="532263" y="849425"/>
                  <a:pt x="495084" y="849425"/>
                </a:cubicBezTo>
                <a:cubicBezTo>
                  <a:pt x="457933" y="849425"/>
                  <a:pt x="421938" y="841470"/>
                  <a:pt x="405323" y="836562"/>
                </a:cubicBezTo>
                <a:cubicBezTo>
                  <a:pt x="448454" y="836562"/>
                  <a:pt x="462418" y="812076"/>
                  <a:pt x="495084" y="812076"/>
                </a:cubicBezTo>
                <a:close/>
                <a:moveTo>
                  <a:pt x="121238" y="808619"/>
                </a:moveTo>
                <a:cubicBezTo>
                  <a:pt x="140187" y="806914"/>
                  <a:pt x="158461" y="817027"/>
                  <a:pt x="168086" y="834756"/>
                </a:cubicBezTo>
                <a:cubicBezTo>
                  <a:pt x="170174" y="838593"/>
                  <a:pt x="171725" y="842570"/>
                  <a:pt x="172769" y="846576"/>
                </a:cubicBezTo>
                <a:lnTo>
                  <a:pt x="185209" y="845278"/>
                </a:lnTo>
                <a:lnTo>
                  <a:pt x="186479" y="857126"/>
                </a:lnTo>
                <a:lnTo>
                  <a:pt x="174377" y="858395"/>
                </a:lnTo>
                <a:cubicBezTo>
                  <a:pt x="174659" y="875405"/>
                  <a:pt x="166112" y="891851"/>
                  <a:pt x="149299" y="900962"/>
                </a:cubicBezTo>
                <a:cubicBezTo>
                  <a:pt x="124617" y="914362"/>
                  <a:pt x="96408" y="904235"/>
                  <a:pt x="83573" y="880596"/>
                </a:cubicBezTo>
                <a:cubicBezTo>
                  <a:pt x="81429" y="876618"/>
                  <a:pt x="79821" y="872443"/>
                  <a:pt x="78777" y="868240"/>
                </a:cubicBezTo>
                <a:lnTo>
                  <a:pt x="66168" y="869538"/>
                </a:lnTo>
                <a:lnTo>
                  <a:pt x="64532" y="857831"/>
                </a:lnTo>
                <a:lnTo>
                  <a:pt x="77282" y="856505"/>
                </a:lnTo>
                <a:cubicBezTo>
                  <a:pt x="77141" y="839665"/>
                  <a:pt x="85717" y="823445"/>
                  <a:pt x="102360" y="814418"/>
                </a:cubicBezTo>
                <a:cubicBezTo>
                  <a:pt x="108531" y="811068"/>
                  <a:pt x="114922" y="809187"/>
                  <a:pt x="121238" y="808619"/>
                </a:cubicBezTo>
                <a:close/>
                <a:moveTo>
                  <a:pt x="852320" y="803360"/>
                </a:moveTo>
                <a:lnTo>
                  <a:pt x="893167" y="894615"/>
                </a:lnTo>
                <a:lnTo>
                  <a:pt x="877850" y="910864"/>
                </a:lnTo>
                <a:lnTo>
                  <a:pt x="784422" y="875405"/>
                </a:lnTo>
                <a:lnTo>
                  <a:pt x="801488" y="860116"/>
                </a:lnTo>
                <a:lnTo>
                  <a:pt x="867440" y="885702"/>
                </a:lnTo>
                <a:lnTo>
                  <a:pt x="838301" y="821075"/>
                </a:lnTo>
                <a:close/>
                <a:moveTo>
                  <a:pt x="495055" y="739185"/>
                </a:moveTo>
                <a:cubicBezTo>
                  <a:pt x="527326" y="739439"/>
                  <a:pt x="544788" y="750045"/>
                  <a:pt x="559851" y="758395"/>
                </a:cubicBezTo>
                <a:cubicBezTo>
                  <a:pt x="573391" y="765899"/>
                  <a:pt x="586819" y="771597"/>
                  <a:pt x="611502" y="771597"/>
                </a:cubicBezTo>
                <a:cubicBezTo>
                  <a:pt x="636184" y="771597"/>
                  <a:pt x="649752" y="766632"/>
                  <a:pt x="663293" y="759128"/>
                </a:cubicBezTo>
                <a:cubicBezTo>
                  <a:pt x="678554" y="750638"/>
                  <a:pt x="698949" y="736815"/>
                  <a:pt x="733025" y="740624"/>
                </a:cubicBezTo>
                <a:cubicBezTo>
                  <a:pt x="681431" y="806971"/>
                  <a:pt x="610599" y="805955"/>
                  <a:pt x="610599" y="805955"/>
                </a:cubicBezTo>
                <a:cubicBezTo>
                  <a:pt x="579343" y="805955"/>
                  <a:pt x="561628" y="799580"/>
                  <a:pt x="546367" y="791117"/>
                </a:cubicBezTo>
                <a:cubicBezTo>
                  <a:pt x="532996" y="783670"/>
                  <a:pt x="519146" y="774756"/>
                  <a:pt x="495055" y="774530"/>
                </a:cubicBezTo>
                <a:cubicBezTo>
                  <a:pt x="470965" y="774756"/>
                  <a:pt x="457086" y="783698"/>
                  <a:pt x="443743" y="791117"/>
                </a:cubicBezTo>
                <a:cubicBezTo>
                  <a:pt x="428511" y="799580"/>
                  <a:pt x="410767" y="805955"/>
                  <a:pt x="379512" y="805955"/>
                </a:cubicBezTo>
                <a:cubicBezTo>
                  <a:pt x="379512" y="805955"/>
                  <a:pt x="308680" y="806971"/>
                  <a:pt x="257085" y="740624"/>
                </a:cubicBezTo>
                <a:cubicBezTo>
                  <a:pt x="291190" y="736815"/>
                  <a:pt x="311585" y="750666"/>
                  <a:pt x="326818" y="759128"/>
                </a:cubicBezTo>
                <a:cubicBezTo>
                  <a:pt x="340358" y="766632"/>
                  <a:pt x="353927" y="771597"/>
                  <a:pt x="378609" y="771597"/>
                </a:cubicBezTo>
                <a:cubicBezTo>
                  <a:pt x="403292" y="771597"/>
                  <a:pt x="416719" y="765899"/>
                  <a:pt x="430259" y="758395"/>
                </a:cubicBezTo>
                <a:cubicBezTo>
                  <a:pt x="445323" y="750045"/>
                  <a:pt x="462784" y="739467"/>
                  <a:pt x="495055" y="739185"/>
                </a:cubicBezTo>
                <a:close/>
                <a:moveTo>
                  <a:pt x="911192" y="698028"/>
                </a:moveTo>
                <a:lnTo>
                  <a:pt x="991136" y="736674"/>
                </a:lnTo>
                <a:lnTo>
                  <a:pt x="981884" y="755066"/>
                </a:lnTo>
                <a:lnTo>
                  <a:pt x="979937" y="754136"/>
                </a:lnTo>
                <a:cubicBezTo>
                  <a:pt x="977229" y="752781"/>
                  <a:pt x="972631" y="752584"/>
                  <a:pt x="967892" y="753938"/>
                </a:cubicBezTo>
                <a:lnTo>
                  <a:pt x="907497" y="768381"/>
                </a:lnTo>
                <a:lnTo>
                  <a:pt x="961348" y="795969"/>
                </a:lnTo>
                <a:lnTo>
                  <a:pt x="951926" y="814672"/>
                </a:lnTo>
                <a:lnTo>
                  <a:pt x="873167" y="773402"/>
                </a:lnTo>
                <a:lnTo>
                  <a:pt x="881771" y="756449"/>
                </a:lnTo>
                <a:lnTo>
                  <a:pt x="950459" y="739777"/>
                </a:lnTo>
                <a:lnTo>
                  <a:pt x="901855" y="716505"/>
                </a:lnTo>
                <a:close/>
                <a:moveTo>
                  <a:pt x="79059" y="698028"/>
                </a:moveTo>
                <a:lnTo>
                  <a:pt x="88256" y="717097"/>
                </a:lnTo>
                <a:lnTo>
                  <a:pt x="57395" y="731963"/>
                </a:lnTo>
                <a:cubicBezTo>
                  <a:pt x="69468" y="740370"/>
                  <a:pt x="88340" y="747055"/>
                  <a:pt x="102529" y="746688"/>
                </a:cubicBezTo>
                <a:lnTo>
                  <a:pt x="112289" y="766914"/>
                </a:lnTo>
                <a:cubicBezTo>
                  <a:pt x="95364" y="768325"/>
                  <a:pt x="73051" y="760342"/>
                  <a:pt x="59285" y="751907"/>
                </a:cubicBezTo>
                <a:lnTo>
                  <a:pt x="34179" y="809368"/>
                </a:lnTo>
                <a:lnTo>
                  <a:pt x="22726" y="785617"/>
                </a:lnTo>
                <a:lnTo>
                  <a:pt x="43601" y="738649"/>
                </a:lnTo>
                <a:lnTo>
                  <a:pt x="8283" y="755687"/>
                </a:lnTo>
                <a:lnTo>
                  <a:pt x="0" y="738563"/>
                </a:lnTo>
                <a:lnTo>
                  <a:pt x="0" y="736164"/>
                </a:lnTo>
                <a:close/>
                <a:moveTo>
                  <a:pt x="258750" y="664995"/>
                </a:moveTo>
                <a:cubicBezTo>
                  <a:pt x="292629" y="664995"/>
                  <a:pt x="310372" y="678113"/>
                  <a:pt x="326000" y="686801"/>
                </a:cubicBezTo>
                <a:cubicBezTo>
                  <a:pt x="339850" y="694502"/>
                  <a:pt x="351839" y="701977"/>
                  <a:pt x="377142" y="701977"/>
                </a:cubicBezTo>
                <a:cubicBezTo>
                  <a:pt x="402474" y="701977"/>
                  <a:pt x="414435" y="694502"/>
                  <a:pt x="428313" y="686801"/>
                </a:cubicBezTo>
                <a:cubicBezTo>
                  <a:pt x="443856" y="678169"/>
                  <a:pt x="461572" y="668381"/>
                  <a:pt x="495084" y="668268"/>
                </a:cubicBezTo>
                <a:cubicBezTo>
                  <a:pt x="528568" y="668409"/>
                  <a:pt x="546311" y="678169"/>
                  <a:pt x="561854" y="686801"/>
                </a:cubicBezTo>
                <a:cubicBezTo>
                  <a:pt x="575732" y="694502"/>
                  <a:pt x="587721" y="701977"/>
                  <a:pt x="613025" y="701977"/>
                </a:cubicBezTo>
                <a:cubicBezTo>
                  <a:pt x="638328" y="701977"/>
                  <a:pt x="650289" y="694502"/>
                  <a:pt x="664167" y="686801"/>
                </a:cubicBezTo>
                <a:cubicBezTo>
                  <a:pt x="679823" y="678113"/>
                  <a:pt x="697538" y="664995"/>
                  <a:pt x="731417" y="664995"/>
                </a:cubicBezTo>
                <a:cubicBezTo>
                  <a:pt x="752828" y="664995"/>
                  <a:pt x="778413" y="671766"/>
                  <a:pt x="778413" y="671737"/>
                </a:cubicBezTo>
                <a:lnTo>
                  <a:pt x="760049" y="703698"/>
                </a:lnTo>
                <a:cubicBezTo>
                  <a:pt x="760049" y="703698"/>
                  <a:pt x="744675" y="700934"/>
                  <a:pt x="731445" y="700934"/>
                </a:cubicBezTo>
                <a:cubicBezTo>
                  <a:pt x="706114" y="700934"/>
                  <a:pt x="692489" y="708381"/>
                  <a:pt x="678610" y="716082"/>
                </a:cubicBezTo>
                <a:cubicBezTo>
                  <a:pt x="662983" y="724798"/>
                  <a:pt x="649950" y="736759"/>
                  <a:pt x="616043" y="736759"/>
                </a:cubicBezTo>
                <a:cubicBezTo>
                  <a:pt x="582164" y="736759"/>
                  <a:pt x="563688" y="725786"/>
                  <a:pt x="548060" y="717097"/>
                </a:cubicBezTo>
                <a:cubicBezTo>
                  <a:pt x="534265" y="709424"/>
                  <a:pt x="520048" y="702824"/>
                  <a:pt x="495084" y="702739"/>
                </a:cubicBezTo>
                <a:cubicBezTo>
                  <a:pt x="470090" y="702824"/>
                  <a:pt x="455901" y="709453"/>
                  <a:pt x="442107" y="717097"/>
                </a:cubicBezTo>
                <a:cubicBezTo>
                  <a:pt x="426508" y="725786"/>
                  <a:pt x="408031" y="736759"/>
                  <a:pt x="374124" y="736759"/>
                </a:cubicBezTo>
                <a:cubicBezTo>
                  <a:pt x="340217" y="736759"/>
                  <a:pt x="327184" y="724770"/>
                  <a:pt x="311557" y="716082"/>
                </a:cubicBezTo>
                <a:cubicBezTo>
                  <a:pt x="297678" y="708381"/>
                  <a:pt x="284025" y="700934"/>
                  <a:pt x="258721" y="700934"/>
                </a:cubicBezTo>
                <a:cubicBezTo>
                  <a:pt x="245492" y="700934"/>
                  <a:pt x="230118" y="703698"/>
                  <a:pt x="230118" y="703698"/>
                </a:cubicBezTo>
                <a:lnTo>
                  <a:pt x="211754" y="671737"/>
                </a:lnTo>
                <a:cubicBezTo>
                  <a:pt x="211754" y="671737"/>
                  <a:pt x="237339" y="664995"/>
                  <a:pt x="258750" y="664995"/>
                </a:cubicBezTo>
                <a:close/>
                <a:moveTo>
                  <a:pt x="949867" y="589283"/>
                </a:moveTo>
                <a:lnTo>
                  <a:pt x="959317" y="606265"/>
                </a:lnTo>
                <a:cubicBezTo>
                  <a:pt x="952406" y="610468"/>
                  <a:pt x="948089" y="616589"/>
                  <a:pt x="946482" y="624685"/>
                </a:cubicBezTo>
                <a:cubicBezTo>
                  <a:pt x="944817" y="633148"/>
                  <a:pt x="946848" y="638479"/>
                  <a:pt x="951841" y="639467"/>
                </a:cubicBezTo>
                <a:cubicBezTo>
                  <a:pt x="958047" y="640679"/>
                  <a:pt x="962673" y="634332"/>
                  <a:pt x="966228" y="624826"/>
                </a:cubicBezTo>
                <a:cubicBezTo>
                  <a:pt x="972829" y="607760"/>
                  <a:pt x="981630" y="593627"/>
                  <a:pt x="1001404" y="597548"/>
                </a:cubicBezTo>
                <a:cubicBezTo>
                  <a:pt x="1021207" y="601469"/>
                  <a:pt x="1027244" y="619325"/>
                  <a:pt x="1023435" y="638508"/>
                </a:cubicBezTo>
                <a:cubicBezTo>
                  <a:pt x="1020248" y="654925"/>
                  <a:pt x="1011870" y="665814"/>
                  <a:pt x="998753" y="673317"/>
                </a:cubicBezTo>
                <a:lnTo>
                  <a:pt x="988879" y="655856"/>
                </a:lnTo>
                <a:cubicBezTo>
                  <a:pt x="998612" y="650412"/>
                  <a:pt x="1004197" y="643867"/>
                  <a:pt x="1006059" y="634417"/>
                </a:cubicBezTo>
                <a:cubicBezTo>
                  <a:pt x="1007723" y="625955"/>
                  <a:pt x="1005438" y="619297"/>
                  <a:pt x="999091" y="618028"/>
                </a:cubicBezTo>
                <a:cubicBezTo>
                  <a:pt x="991870" y="616617"/>
                  <a:pt x="987074" y="624939"/>
                  <a:pt x="983548" y="633543"/>
                </a:cubicBezTo>
                <a:cubicBezTo>
                  <a:pt x="977596" y="649311"/>
                  <a:pt x="967920" y="663472"/>
                  <a:pt x="949387" y="659805"/>
                </a:cubicBezTo>
                <a:cubicBezTo>
                  <a:pt x="932828" y="656533"/>
                  <a:pt x="925212" y="641441"/>
                  <a:pt x="929302" y="620651"/>
                </a:cubicBezTo>
                <a:cubicBezTo>
                  <a:pt x="932095" y="606603"/>
                  <a:pt x="937737" y="596984"/>
                  <a:pt x="949867" y="589283"/>
                </a:cubicBezTo>
                <a:close/>
                <a:moveTo>
                  <a:pt x="424195" y="455094"/>
                </a:moveTo>
                <a:lnTo>
                  <a:pt x="565972" y="455094"/>
                </a:lnTo>
                <a:lnTo>
                  <a:pt x="565916" y="476504"/>
                </a:lnTo>
                <a:cubicBezTo>
                  <a:pt x="565916" y="476504"/>
                  <a:pt x="557087" y="480425"/>
                  <a:pt x="557087" y="490242"/>
                </a:cubicBezTo>
                <a:cubicBezTo>
                  <a:pt x="557087" y="509903"/>
                  <a:pt x="572376" y="587703"/>
                  <a:pt x="569442" y="643867"/>
                </a:cubicBezTo>
                <a:lnTo>
                  <a:pt x="520077" y="643867"/>
                </a:lnTo>
                <a:lnTo>
                  <a:pt x="516353" y="590552"/>
                </a:lnTo>
                <a:cubicBezTo>
                  <a:pt x="514717" y="577069"/>
                  <a:pt x="506085" y="569226"/>
                  <a:pt x="495055" y="569226"/>
                </a:cubicBezTo>
                <a:cubicBezTo>
                  <a:pt x="484054" y="569226"/>
                  <a:pt x="475394" y="577097"/>
                  <a:pt x="473758" y="590552"/>
                </a:cubicBezTo>
                <a:lnTo>
                  <a:pt x="470034" y="643867"/>
                </a:lnTo>
                <a:lnTo>
                  <a:pt x="420669" y="643867"/>
                </a:lnTo>
                <a:cubicBezTo>
                  <a:pt x="417735" y="587703"/>
                  <a:pt x="433024" y="509875"/>
                  <a:pt x="433024" y="490242"/>
                </a:cubicBezTo>
                <a:cubicBezTo>
                  <a:pt x="433024" y="480425"/>
                  <a:pt x="424195" y="476504"/>
                  <a:pt x="424195" y="476504"/>
                </a:cubicBezTo>
                <a:close/>
                <a:moveTo>
                  <a:pt x="624534" y="425136"/>
                </a:moveTo>
                <a:lnTo>
                  <a:pt x="639992" y="425136"/>
                </a:lnTo>
                <a:lnTo>
                  <a:pt x="641995" y="441186"/>
                </a:lnTo>
                <a:lnTo>
                  <a:pt x="656946" y="441186"/>
                </a:lnTo>
                <a:lnTo>
                  <a:pt x="659146" y="425136"/>
                </a:lnTo>
                <a:lnTo>
                  <a:pt x="667694" y="425136"/>
                </a:lnTo>
                <a:lnTo>
                  <a:pt x="676213" y="425136"/>
                </a:lnTo>
                <a:lnTo>
                  <a:pt x="678413" y="441186"/>
                </a:lnTo>
                <a:lnTo>
                  <a:pt x="693363" y="441186"/>
                </a:lnTo>
                <a:lnTo>
                  <a:pt x="695366" y="425136"/>
                </a:lnTo>
                <a:lnTo>
                  <a:pt x="710825" y="425136"/>
                </a:lnTo>
                <a:lnTo>
                  <a:pt x="708709" y="447787"/>
                </a:lnTo>
                <a:lnTo>
                  <a:pt x="698131" y="456363"/>
                </a:lnTo>
                <a:lnTo>
                  <a:pt x="698723" y="467364"/>
                </a:lnTo>
                <a:lnTo>
                  <a:pt x="698808" y="467364"/>
                </a:lnTo>
                <a:cubicBezTo>
                  <a:pt x="698808" y="478817"/>
                  <a:pt x="709781" y="481074"/>
                  <a:pt x="709781" y="481074"/>
                </a:cubicBezTo>
                <a:lnTo>
                  <a:pt x="709781" y="493683"/>
                </a:lnTo>
                <a:lnTo>
                  <a:pt x="701234" y="493683"/>
                </a:lnTo>
                <a:cubicBezTo>
                  <a:pt x="701601" y="536222"/>
                  <a:pt x="722729" y="597689"/>
                  <a:pt x="722786" y="643895"/>
                </a:cubicBezTo>
                <a:lnTo>
                  <a:pt x="667694" y="643895"/>
                </a:lnTo>
                <a:lnTo>
                  <a:pt x="612602" y="643895"/>
                </a:lnTo>
                <a:cubicBezTo>
                  <a:pt x="612602" y="597717"/>
                  <a:pt x="633730" y="536222"/>
                  <a:pt x="634097" y="493683"/>
                </a:cubicBezTo>
                <a:lnTo>
                  <a:pt x="625549" y="493683"/>
                </a:lnTo>
                <a:lnTo>
                  <a:pt x="625549" y="481074"/>
                </a:lnTo>
                <a:cubicBezTo>
                  <a:pt x="625549" y="481074"/>
                  <a:pt x="636551" y="478817"/>
                  <a:pt x="636551" y="467364"/>
                </a:cubicBezTo>
                <a:lnTo>
                  <a:pt x="636607" y="467364"/>
                </a:lnTo>
                <a:lnTo>
                  <a:pt x="637228" y="456363"/>
                </a:lnTo>
                <a:lnTo>
                  <a:pt x="626650" y="447787"/>
                </a:lnTo>
                <a:close/>
                <a:moveTo>
                  <a:pt x="279370" y="425136"/>
                </a:moveTo>
                <a:lnTo>
                  <a:pt x="294829" y="425136"/>
                </a:lnTo>
                <a:lnTo>
                  <a:pt x="296832" y="441186"/>
                </a:lnTo>
                <a:lnTo>
                  <a:pt x="311782" y="441186"/>
                </a:lnTo>
                <a:lnTo>
                  <a:pt x="313983" y="425136"/>
                </a:lnTo>
                <a:lnTo>
                  <a:pt x="322502" y="425136"/>
                </a:lnTo>
                <a:lnTo>
                  <a:pt x="331049" y="425136"/>
                </a:lnTo>
                <a:lnTo>
                  <a:pt x="333249" y="441186"/>
                </a:lnTo>
                <a:lnTo>
                  <a:pt x="348200" y="441186"/>
                </a:lnTo>
                <a:lnTo>
                  <a:pt x="350203" y="425136"/>
                </a:lnTo>
                <a:lnTo>
                  <a:pt x="365661" y="425136"/>
                </a:lnTo>
                <a:lnTo>
                  <a:pt x="363546" y="447787"/>
                </a:lnTo>
                <a:lnTo>
                  <a:pt x="352967" y="456363"/>
                </a:lnTo>
                <a:lnTo>
                  <a:pt x="353588" y="467364"/>
                </a:lnTo>
                <a:lnTo>
                  <a:pt x="353644" y="467364"/>
                </a:lnTo>
                <a:cubicBezTo>
                  <a:pt x="353644" y="478817"/>
                  <a:pt x="364646" y="481074"/>
                  <a:pt x="364646" y="481074"/>
                </a:cubicBezTo>
                <a:lnTo>
                  <a:pt x="364646" y="493683"/>
                </a:lnTo>
                <a:lnTo>
                  <a:pt x="356098" y="493683"/>
                </a:lnTo>
                <a:cubicBezTo>
                  <a:pt x="356465" y="536222"/>
                  <a:pt x="377594" y="597689"/>
                  <a:pt x="377566" y="643895"/>
                </a:cubicBezTo>
                <a:lnTo>
                  <a:pt x="322474" y="643895"/>
                </a:lnTo>
                <a:lnTo>
                  <a:pt x="267410" y="643895"/>
                </a:lnTo>
                <a:cubicBezTo>
                  <a:pt x="267410" y="597717"/>
                  <a:pt x="288538" y="536222"/>
                  <a:pt x="288905" y="493683"/>
                </a:cubicBezTo>
                <a:lnTo>
                  <a:pt x="280358" y="493683"/>
                </a:lnTo>
                <a:lnTo>
                  <a:pt x="280358" y="481074"/>
                </a:lnTo>
                <a:cubicBezTo>
                  <a:pt x="280358" y="481074"/>
                  <a:pt x="291359" y="478817"/>
                  <a:pt x="291359" y="467364"/>
                </a:cubicBezTo>
                <a:lnTo>
                  <a:pt x="291416" y="467364"/>
                </a:lnTo>
                <a:lnTo>
                  <a:pt x="292036" y="456363"/>
                </a:lnTo>
                <a:lnTo>
                  <a:pt x="281458" y="447787"/>
                </a:lnTo>
                <a:close/>
                <a:moveTo>
                  <a:pt x="1008795" y="375686"/>
                </a:moveTo>
                <a:lnTo>
                  <a:pt x="1014380" y="401468"/>
                </a:lnTo>
                <a:lnTo>
                  <a:pt x="983125" y="442258"/>
                </a:lnTo>
                <a:lnTo>
                  <a:pt x="1021433" y="433937"/>
                </a:lnTo>
                <a:lnTo>
                  <a:pt x="1025918" y="454642"/>
                </a:lnTo>
                <a:lnTo>
                  <a:pt x="939147" y="473486"/>
                </a:lnTo>
                <a:lnTo>
                  <a:pt x="934662" y="452780"/>
                </a:lnTo>
                <a:lnTo>
                  <a:pt x="968146" y="445503"/>
                </a:lnTo>
                <a:cubicBezTo>
                  <a:pt x="958358" y="434501"/>
                  <a:pt x="941602" y="423641"/>
                  <a:pt x="927695" y="420679"/>
                </a:cubicBezTo>
                <a:lnTo>
                  <a:pt x="922927" y="398732"/>
                </a:lnTo>
                <a:cubicBezTo>
                  <a:pt x="939712" y="401327"/>
                  <a:pt x="959542" y="414275"/>
                  <a:pt x="970967" y="425700"/>
                </a:cubicBezTo>
                <a:close/>
                <a:moveTo>
                  <a:pt x="667637" y="368492"/>
                </a:moveTo>
                <a:cubicBezTo>
                  <a:pt x="686396" y="368492"/>
                  <a:pt x="701996" y="381750"/>
                  <a:pt x="701996" y="402964"/>
                </a:cubicBezTo>
                <a:lnTo>
                  <a:pt x="701996" y="410354"/>
                </a:lnTo>
                <a:lnTo>
                  <a:pt x="633279" y="410354"/>
                </a:lnTo>
                <a:lnTo>
                  <a:pt x="633279" y="402964"/>
                </a:lnTo>
                <a:cubicBezTo>
                  <a:pt x="633279" y="381750"/>
                  <a:pt x="648878" y="368492"/>
                  <a:pt x="667637" y="368492"/>
                </a:cubicBezTo>
                <a:close/>
                <a:moveTo>
                  <a:pt x="322530" y="368492"/>
                </a:moveTo>
                <a:cubicBezTo>
                  <a:pt x="341289" y="368492"/>
                  <a:pt x="356888" y="381750"/>
                  <a:pt x="356888" y="402964"/>
                </a:cubicBezTo>
                <a:lnTo>
                  <a:pt x="356888" y="410354"/>
                </a:lnTo>
                <a:lnTo>
                  <a:pt x="288172" y="410354"/>
                </a:lnTo>
                <a:lnTo>
                  <a:pt x="288172" y="402964"/>
                </a:lnTo>
                <a:cubicBezTo>
                  <a:pt x="288172" y="381750"/>
                  <a:pt x="303771" y="368492"/>
                  <a:pt x="322530" y="368492"/>
                </a:cubicBezTo>
                <a:close/>
                <a:moveTo>
                  <a:pt x="430767" y="356673"/>
                </a:moveTo>
                <a:lnTo>
                  <a:pt x="454011" y="356673"/>
                </a:lnTo>
                <a:lnTo>
                  <a:pt x="456381" y="374501"/>
                </a:lnTo>
                <a:lnTo>
                  <a:pt x="476889" y="374501"/>
                </a:lnTo>
                <a:lnTo>
                  <a:pt x="479258" y="356673"/>
                </a:lnTo>
                <a:lnTo>
                  <a:pt x="510937" y="356673"/>
                </a:lnTo>
                <a:lnTo>
                  <a:pt x="513306" y="374501"/>
                </a:lnTo>
                <a:lnTo>
                  <a:pt x="533814" y="374501"/>
                </a:lnTo>
                <a:lnTo>
                  <a:pt x="536212" y="356673"/>
                </a:lnTo>
                <a:lnTo>
                  <a:pt x="559428" y="356673"/>
                </a:lnTo>
                <a:lnTo>
                  <a:pt x="557905" y="385079"/>
                </a:lnTo>
                <a:cubicBezTo>
                  <a:pt x="557905" y="385079"/>
                  <a:pt x="545662" y="389988"/>
                  <a:pt x="545662" y="402738"/>
                </a:cubicBezTo>
                <a:cubicBezTo>
                  <a:pt x="545662" y="411567"/>
                  <a:pt x="549132" y="438168"/>
                  <a:pt x="549132" y="438168"/>
                </a:cubicBezTo>
                <a:lnTo>
                  <a:pt x="441063" y="438168"/>
                </a:lnTo>
                <a:cubicBezTo>
                  <a:pt x="441063" y="438168"/>
                  <a:pt x="444533" y="411567"/>
                  <a:pt x="444533" y="402738"/>
                </a:cubicBezTo>
                <a:cubicBezTo>
                  <a:pt x="444533" y="389988"/>
                  <a:pt x="432291" y="385079"/>
                  <a:pt x="432291" y="385079"/>
                </a:cubicBezTo>
                <a:close/>
                <a:moveTo>
                  <a:pt x="938664" y="280167"/>
                </a:moveTo>
                <a:cubicBezTo>
                  <a:pt x="931707" y="277963"/>
                  <a:pt x="923858" y="278436"/>
                  <a:pt x="916665" y="282201"/>
                </a:cubicBezTo>
                <a:cubicBezTo>
                  <a:pt x="902278" y="289705"/>
                  <a:pt x="897201" y="306884"/>
                  <a:pt x="904479" y="320791"/>
                </a:cubicBezTo>
                <a:cubicBezTo>
                  <a:pt x="911672" y="334529"/>
                  <a:pt x="928682" y="340171"/>
                  <a:pt x="943068" y="332639"/>
                </a:cubicBezTo>
                <a:cubicBezTo>
                  <a:pt x="957455" y="325107"/>
                  <a:pt x="962532" y="307928"/>
                  <a:pt x="955311" y="294190"/>
                </a:cubicBezTo>
                <a:cubicBezTo>
                  <a:pt x="951686" y="287251"/>
                  <a:pt x="945621" y="282371"/>
                  <a:pt x="938664" y="280167"/>
                </a:cubicBezTo>
                <a:close/>
                <a:moveTo>
                  <a:pt x="926006" y="258348"/>
                </a:moveTo>
                <a:cubicBezTo>
                  <a:pt x="944974" y="256926"/>
                  <a:pt x="963089" y="267314"/>
                  <a:pt x="972462" y="285192"/>
                </a:cubicBezTo>
                <a:cubicBezTo>
                  <a:pt x="984958" y="309028"/>
                  <a:pt x="977596" y="338055"/>
                  <a:pt x="952716" y="351116"/>
                </a:cubicBezTo>
                <a:cubicBezTo>
                  <a:pt x="927836" y="364148"/>
                  <a:pt x="899796" y="353626"/>
                  <a:pt x="887300" y="329790"/>
                </a:cubicBezTo>
                <a:cubicBezTo>
                  <a:pt x="874831" y="305953"/>
                  <a:pt x="882165" y="276870"/>
                  <a:pt x="907046" y="263866"/>
                </a:cubicBezTo>
                <a:cubicBezTo>
                  <a:pt x="913266" y="260608"/>
                  <a:pt x="919683" y="258822"/>
                  <a:pt x="926006" y="258348"/>
                </a:cubicBezTo>
                <a:close/>
                <a:moveTo>
                  <a:pt x="620980" y="249367"/>
                </a:moveTo>
                <a:cubicBezTo>
                  <a:pt x="638130" y="250326"/>
                  <a:pt x="652179" y="264486"/>
                  <a:pt x="652940" y="281637"/>
                </a:cubicBezTo>
                <a:cubicBezTo>
                  <a:pt x="653843" y="301130"/>
                  <a:pt x="638328" y="317209"/>
                  <a:pt x="619033" y="317209"/>
                </a:cubicBezTo>
                <a:cubicBezTo>
                  <a:pt x="610373" y="317209"/>
                  <a:pt x="602475" y="313965"/>
                  <a:pt x="596466" y="308605"/>
                </a:cubicBezTo>
                <a:cubicBezTo>
                  <a:pt x="596043" y="308210"/>
                  <a:pt x="596410" y="307477"/>
                  <a:pt x="596974" y="307646"/>
                </a:cubicBezTo>
                <a:cubicBezTo>
                  <a:pt x="599202" y="308295"/>
                  <a:pt x="601544" y="308633"/>
                  <a:pt x="603970" y="308633"/>
                </a:cubicBezTo>
                <a:cubicBezTo>
                  <a:pt x="619400" y="308633"/>
                  <a:pt x="631614" y="294867"/>
                  <a:pt x="629019" y="278957"/>
                </a:cubicBezTo>
                <a:cubicBezTo>
                  <a:pt x="627411" y="269084"/>
                  <a:pt x="619795" y="260932"/>
                  <a:pt x="610063" y="258591"/>
                </a:cubicBezTo>
                <a:cubicBezTo>
                  <a:pt x="605465" y="257491"/>
                  <a:pt x="601036" y="257688"/>
                  <a:pt x="597002" y="258845"/>
                </a:cubicBezTo>
                <a:cubicBezTo>
                  <a:pt x="596410" y="259042"/>
                  <a:pt x="596015" y="258309"/>
                  <a:pt x="596466" y="257914"/>
                </a:cubicBezTo>
                <a:cubicBezTo>
                  <a:pt x="602926" y="252187"/>
                  <a:pt x="611558" y="248859"/>
                  <a:pt x="620980" y="249367"/>
                </a:cubicBezTo>
                <a:close/>
                <a:moveTo>
                  <a:pt x="495084" y="243273"/>
                </a:moveTo>
                <a:cubicBezTo>
                  <a:pt x="495084" y="243273"/>
                  <a:pt x="547326" y="322963"/>
                  <a:pt x="547326" y="335065"/>
                </a:cubicBezTo>
                <a:lnTo>
                  <a:pt x="547326" y="340086"/>
                </a:lnTo>
                <a:lnTo>
                  <a:pt x="442812" y="340086"/>
                </a:lnTo>
                <a:lnTo>
                  <a:pt x="442812" y="335065"/>
                </a:lnTo>
                <a:cubicBezTo>
                  <a:pt x="442812" y="322963"/>
                  <a:pt x="495084" y="243273"/>
                  <a:pt x="495084" y="243273"/>
                </a:cubicBezTo>
                <a:close/>
                <a:moveTo>
                  <a:pt x="367015" y="242709"/>
                </a:moveTo>
                <a:lnTo>
                  <a:pt x="375196" y="269084"/>
                </a:lnTo>
                <a:lnTo>
                  <a:pt x="402135" y="262991"/>
                </a:lnTo>
                <a:lnTo>
                  <a:pt x="383376" y="283273"/>
                </a:lnTo>
                <a:lnTo>
                  <a:pt x="402135" y="303556"/>
                </a:lnTo>
                <a:lnTo>
                  <a:pt x="375196" y="297462"/>
                </a:lnTo>
                <a:lnTo>
                  <a:pt x="367015" y="323838"/>
                </a:lnTo>
                <a:lnTo>
                  <a:pt x="358835" y="297462"/>
                </a:lnTo>
                <a:lnTo>
                  <a:pt x="331895" y="303556"/>
                </a:lnTo>
                <a:lnTo>
                  <a:pt x="350654" y="283273"/>
                </a:lnTo>
                <a:lnTo>
                  <a:pt x="331895" y="262991"/>
                </a:lnTo>
                <a:lnTo>
                  <a:pt x="358835" y="269084"/>
                </a:lnTo>
                <a:close/>
                <a:moveTo>
                  <a:pt x="495084" y="198111"/>
                </a:moveTo>
                <a:cubicBezTo>
                  <a:pt x="504675" y="198111"/>
                  <a:pt x="512432" y="205868"/>
                  <a:pt x="512432" y="215459"/>
                </a:cubicBezTo>
                <a:cubicBezTo>
                  <a:pt x="512432" y="225022"/>
                  <a:pt x="504646" y="232808"/>
                  <a:pt x="495084" y="232808"/>
                </a:cubicBezTo>
                <a:cubicBezTo>
                  <a:pt x="485492" y="232808"/>
                  <a:pt x="477735" y="225051"/>
                  <a:pt x="477735" y="215459"/>
                </a:cubicBezTo>
                <a:cubicBezTo>
                  <a:pt x="477735" y="205868"/>
                  <a:pt x="485492" y="198111"/>
                  <a:pt x="495084" y="198111"/>
                </a:cubicBezTo>
                <a:close/>
                <a:moveTo>
                  <a:pt x="825973" y="112243"/>
                </a:moveTo>
                <a:lnTo>
                  <a:pt x="842109" y="125417"/>
                </a:lnTo>
                <a:lnTo>
                  <a:pt x="808202" y="172780"/>
                </a:lnTo>
                <a:lnTo>
                  <a:pt x="864253" y="148548"/>
                </a:lnTo>
                <a:lnTo>
                  <a:pt x="873590" y="157687"/>
                </a:lnTo>
                <a:lnTo>
                  <a:pt x="850430" y="214162"/>
                </a:lnTo>
                <a:lnTo>
                  <a:pt x="897088" y="179239"/>
                </a:lnTo>
                <a:lnTo>
                  <a:pt x="910741" y="195290"/>
                </a:lnTo>
                <a:lnTo>
                  <a:pt x="838329" y="246207"/>
                </a:lnTo>
                <a:lnTo>
                  <a:pt x="823576" y="231708"/>
                </a:lnTo>
                <a:lnTo>
                  <a:pt x="845832" y="176757"/>
                </a:lnTo>
                <a:lnTo>
                  <a:pt x="790881" y="199634"/>
                </a:lnTo>
                <a:lnTo>
                  <a:pt x="775846" y="184881"/>
                </a:lnTo>
                <a:close/>
                <a:moveTo>
                  <a:pt x="295985" y="37095"/>
                </a:moveTo>
                <a:lnTo>
                  <a:pt x="333870" y="117405"/>
                </a:lnTo>
                <a:lnTo>
                  <a:pt x="273193" y="146037"/>
                </a:lnTo>
                <a:lnTo>
                  <a:pt x="265661" y="130099"/>
                </a:lnTo>
                <a:lnTo>
                  <a:pt x="307184" y="110494"/>
                </a:lnTo>
                <a:lnTo>
                  <a:pt x="299822" y="94895"/>
                </a:lnTo>
                <a:lnTo>
                  <a:pt x="265153" y="111256"/>
                </a:lnTo>
                <a:lnTo>
                  <a:pt x="257649" y="95318"/>
                </a:lnTo>
                <a:lnTo>
                  <a:pt x="292290" y="78957"/>
                </a:lnTo>
                <a:lnTo>
                  <a:pt x="284335" y="62088"/>
                </a:lnTo>
                <a:lnTo>
                  <a:pt x="242812" y="81693"/>
                </a:lnTo>
                <a:lnTo>
                  <a:pt x="235280" y="65727"/>
                </a:lnTo>
                <a:close/>
                <a:moveTo>
                  <a:pt x="666311" y="26037"/>
                </a:moveTo>
                <a:lnTo>
                  <a:pt x="685944" y="33061"/>
                </a:lnTo>
                <a:lnTo>
                  <a:pt x="669809" y="89450"/>
                </a:lnTo>
                <a:lnTo>
                  <a:pt x="714464" y="47786"/>
                </a:lnTo>
                <a:lnTo>
                  <a:pt x="726340" y="53287"/>
                </a:lnTo>
                <a:lnTo>
                  <a:pt x="723491" y="114274"/>
                </a:lnTo>
                <a:lnTo>
                  <a:pt x="755790" y="65586"/>
                </a:lnTo>
                <a:lnTo>
                  <a:pt x="774013" y="76192"/>
                </a:lnTo>
                <a:lnTo>
                  <a:pt x="722898" y="148520"/>
                </a:lnTo>
                <a:lnTo>
                  <a:pt x="704139" y="139831"/>
                </a:lnTo>
                <a:lnTo>
                  <a:pt x="706650" y="80593"/>
                </a:lnTo>
                <a:lnTo>
                  <a:pt x="662559" y="120593"/>
                </a:lnTo>
                <a:lnTo>
                  <a:pt x="643434" y="111764"/>
                </a:lnTo>
                <a:close/>
                <a:moveTo>
                  <a:pt x="561487" y="1044"/>
                </a:moveTo>
                <a:cubicBezTo>
                  <a:pt x="587975" y="4344"/>
                  <a:pt x="600218" y="21975"/>
                  <a:pt x="597200" y="46178"/>
                </a:cubicBezTo>
                <a:lnTo>
                  <a:pt x="590316" y="97180"/>
                </a:lnTo>
                <a:lnTo>
                  <a:pt x="569414" y="94331"/>
                </a:lnTo>
                <a:lnTo>
                  <a:pt x="575225" y="47899"/>
                </a:lnTo>
                <a:cubicBezTo>
                  <a:pt x="577143" y="32553"/>
                  <a:pt x="573814" y="22285"/>
                  <a:pt x="559090" y="20423"/>
                </a:cubicBezTo>
                <a:cubicBezTo>
                  <a:pt x="544110" y="18562"/>
                  <a:pt x="538328" y="27927"/>
                  <a:pt x="536438" y="43019"/>
                </a:cubicBezTo>
                <a:lnTo>
                  <a:pt x="530627" y="89450"/>
                </a:lnTo>
                <a:lnTo>
                  <a:pt x="509696" y="87081"/>
                </a:lnTo>
                <a:lnTo>
                  <a:pt x="515535" y="36333"/>
                </a:lnTo>
                <a:cubicBezTo>
                  <a:pt x="518582" y="11904"/>
                  <a:pt x="534942" y="-2285"/>
                  <a:pt x="561487" y="1044"/>
                </a:cubicBezTo>
                <a:close/>
                <a:moveTo>
                  <a:pt x="448793" y="0"/>
                </a:moveTo>
                <a:lnTo>
                  <a:pt x="462192" y="87843"/>
                </a:lnTo>
                <a:lnTo>
                  <a:pt x="443433" y="90945"/>
                </a:lnTo>
                <a:lnTo>
                  <a:pt x="389300" y="45501"/>
                </a:lnTo>
                <a:lnTo>
                  <a:pt x="399371" y="98449"/>
                </a:lnTo>
                <a:lnTo>
                  <a:pt x="378948" y="101891"/>
                </a:lnTo>
                <a:lnTo>
                  <a:pt x="362671" y="14612"/>
                </a:lnTo>
                <a:lnTo>
                  <a:pt x="382982" y="11171"/>
                </a:lnTo>
                <a:lnTo>
                  <a:pt x="383405" y="13286"/>
                </a:lnTo>
                <a:cubicBezTo>
                  <a:pt x="383912" y="16305"/>
                  <a:pt x="386508" y="20085"/>
                  <a:pt x="390400" y="23131"/>
                </a:cubicBezTo>
                <a:lnTo>
                  <a:pt x="437848" y="63216"/>
                </a:lnTo>
                <a:lnTo>
                  <a:pt x="428144" y="349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 marL="201812" indent="0">
              <a:buNone/>
              <a:defRPr sz="100"/>
            </a:lvl2pPr>
            <a:lvl3pPr marL="447675" indent="0">
              <a:buNone/>
              <a:defRPr sz="100"/>
            </a:lvl3pPr>
            <a:lvl4pPr>
              <a:buNone/>
              <a:defRPr sz="100"/>
            </a:lvl4pPr>
            <a:lvl5pPr>
              <a:buNone/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ED397024-840C-483C-9221-D7196DFC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5" name="FLD_PresentationTitle">
            <a:extLst>
              <a:ext uri="{FF2B5EF4-FFF2-40B4-BE49-F238E27FC236}">
                <a16:creationId xmlns:a16="http://schemas.microsoft.com/office/drawing/2014/main" id="{E3294628-B382-4444-8C1E-34B1C37B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A2E041-3E38-4FB1-98E1-405CB20F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2106156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Forside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E5C199-BB2E-44F0-AD6D-7D9220B576B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tIns="3600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her og indsæt lyst billede, via fanen Indsæt, Billeder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/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2CF0303-FAD9-4C99-AED3-D04BAD578B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ED397024-840C-483C-9221-D7196DFC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5" name="FLD_PresentationTitle">
            <a:extLst>
              <a:ext uri="{FF2B5EF4-FFF2-40B4-BE49-F238E27FC236}">
                <a16:creationId xmlns:a16="http://schemas.microsoft.com/office/drawing/2014/main" id="{E3294628-B382-4444-8C1E-34B1C37B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A2E041-3E38-4FB1-98E1-405CB20F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FFBCE6F-028A-4617-B072-71A0FA0A47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
							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075BC39-D207-4CA1-857E-6EA19E26C9F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AD6F774-1095-47B8-92F2-C3F93E18A6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14CE8CE-0AFB-48E8-822A-C0D496286A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43600" y="5068884"/>
            <a:ext cx="1029600" cy="106911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 marL="201812" indent="0">
              <a:buNone/>
              <a:defRPr sz="100"/>
            </a:lvl2pPr>
            <a:lvl3pPr marL="447675" indent="0">
              <a:buNone/>
              <a:defRPr sz="100"/>
            </a:lvl3pPr>
            <a:lvl4pPr>
              <a:buNone/>
              <a:defRPr sz="100"/>
            </a:lvl4pPr>
            <a:lvl5pPr>
              <a:buNone/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008381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Forside hvid tekst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E5C199-BB2E-44F0-AD6D-7D9220B576B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tIns="3600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her og indsæt mørkt billede, via fanen Indsæt, Billeder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8A3A365-2E66-4DD0-BBA9-7884F7C6FE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210D45-E4CC-4EA8-88D2-ED969CF9E4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0877AE-C14F-454F-BCD1-42B3CE1CDE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79B6635-A90F-4078-BB65-2CE867AF7B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A245F3C-0AA6-41EC-AEFA-026F6587B0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43600" y="5068884"/>
            <a:ext cx="1029600" cy="106911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 marL="201812" indent="0">
              <a:buNone/>
              <a:defRPr sz="100"/>
            </a:lvl2pPr>
            <a:lvl3pPr marL="447675" indent="0">
              <a:buNone/>
              <a:defRPr sz="100"/>
            </a:lvl3pPr>
            <a:lvl4pPr>
              <a:buNone/>
              <a:defRPr sz="100"/>
            </a:lvl4pPr>
            <a:lvl5pPr>
              <a:buNone/>
              <a:defRPr sz="100"/>
            </a:lvl5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ED397024-840C-483C-9221-D7196DFC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5" name="FLD_PresentationTitle">
            <a:extLst>
              <a:ext uri="{FF2B5EF4-FFF2-40B4-BE49-F238E27FC236}">
                <a16:creationId xmlns:a16="http://schemas.microsoft.com/office/drawing/2014/main" id="{E3294628-B382-4444-8C1E-34B1C37B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A2E041-3E38-4FB1-98E1-405CB20F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8522971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Forside mørk/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36C0DBC-4EC9-4A4E-8DE4-952D9F7BE2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EDA8D41-2335-493A-8246-8171A76F0F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4E101DD-89B2-4D7B-8F47-835181F42A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BB051B12-C82D-41E9-8581-101213AFDC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8196FC72-201B-407A-A802-431ADE6F482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41654" y="5068798"/>
            <a:ext cx="1027807" cy="1069200"/>
          </a:xfrm>
          <a:custGeom>
            <a:avLst/>
            <a:gdLst>
              <a:gd name="T0" fmla="*/ 629 w 1308"/>
              <a:gd name="T1" fmla="*/ 309 h 1360"/>
              <a:gd name="T2" fmla="*/ 799 w 1308"/>
              <a:gd name="T3" fmla="*/ 354 h 1360"/>
              <a:gd name="T4" fmla="*/ 789 w 1308"/>
              <a:gd name="T5" fmla="*/ 317 h 1360"/>
              <a:gd name="T6" fmla="*/ 678 w 1308"/>
              <a:gd name="T7" fmla="*/ 475 h 1360"/>
              <a:gd name="T8" fmla="*/ 577 w 1308"/>
              <a:gd name="T9" fmla="*/ 453 h 1360"/>
              <a:gd name="T10" fmla="*/ 454 w 1308"/>
              <a:gd name="T11" fmla="*/ 521 h 1360"/>
              <a:gd name="T12" fmla="*/ 719 w 1308"/>
              <a:gd name="T13" fmla="*/ 577 h 1360"/>
              <a:gd name="T14" fmla="*/ 602 w 1308"/>
              <a:gd name="T15" fmla="*/ 749 h 1360"/>
              <a:gd name="T16" fmla="*/ 719 w 1308"/>
              <a:gd name="T17" fmla="*/ 604 h 1360"/>
              <a:gd name="T18" fmla="*/ 651 w 1308"/>
              <a:gd name="T19" fmla="*/ 274 h 1360"/>
              <a:gd name="T20" fmla="*/ 449 w 1308"/>
              <a:gd name="T21" fmla="*/ 579 h 1360"/>
              <a:gd name="T22" fmla="*/ 422 w 1308"/>
              <a:gd name="T23" fmla="*/ 539 h 1360"/>
              <a:gd name="T24" fmla="*/ 356 w 1308"/>
              <a:gd name="T25" fmla="*/ 539 h 1360"/>
              <a:gd name="T26" fmla="*/ 358 w 1308"/>
              <a:gd name="T27" fmla="*/ 626 h 1360"/>
              <a:gd name="T28" fmla="*/ 891 w 1308"/>
              <a:gd name="T29" fmla="*/ 521 h 1360"/>
              <a:gd name="T30" fmla="*/ 890 w 1308"/>
              <a:gd name="T31" fmla="*/ 626 h 1360"/>
              <a:gd name="T32" fmla="*/ 900 w 1308"/>
              <a:gd name="T33" fmla="*/ 568 h 1360"/>
              <a:gd name="T34" fmla="*/ 848 w 1308"/>
              <a:gd name="T35" fmla="*/ 539 h 1360"/>
              <a:gd name="T36" fmla="*/ 796 w 1308"/>
              <a:gd name="T37" fmla="*/ 568 h 1360"/>
              <a:gd name="T38" fmla="*/ 805 w 1308"/>
              <a:gd name="T39" fmla="*/ 626 h 1360"/>
              <a:gd name="T40" fmla="*/ 423 w 1308"/>
              <a:gd name="T41" fmla="*/ 334 h 1360"/>
              <a:gd name="T42" fmla="*/ 512 w 1308"/>
              <a:gd name="T43" fmla="*/ 385 h 1360"/>
              <a:gd name="T44" fmla="*/ 929 w 1308"/>
              <a:gd name="T45" fmla="*/ 843 h 1360"/>
              <a:gd name="T46" fmla="*/ 480 w 1308"/>
              <a:gd name="T47" fmla="*/ 890 h 1360"/>
              <a:gd name="T48" fmla="*/ 397 w 1308"/>
              <a:gd name="T49" fmla="*/ 908 h 1360"/>
              <a:gd name="T50" fmla="*/ 862 w 1308"/>
              <a:gd name="T51" fmla="*/ 908 h 1360"/>
              <a:gd name="T52" fmla="*/ 777 w 1308"/>
              <a:gd name="T53" fmla="*/ 978 h 1360"/>
              <a:gd name="T54" fmla="*/ 328 w 1308"/>
              <a:gd name="T55" fmla="*/ 939 h 1360"/>
              <a:gd name="T56" fmla="*/ 931 w 1308"/>
              <a:gd name="T57" fmla="*/ 939 h 1360"/>
              <a:gd name="T58" fmla="*/ 629 w 1308"/>
              <a:gd name="T59" fmla="*/ 1029 h 1360"/>
              <a:gd name="T60" fmla="*/ 238 w 1308"/>
              <a:gd name="T61" fmla="*/ 1117 h 1360"/>
              <a:gd name="T62" fmla="*/ 200 w 1308"/>
              <a:gd name="T63" fmla="*/ 1203 h 1360"/>
              <a:gd name="T64" fmla="*/ 367 w 1308"/>
              <a:gd name="T65" fmla="*/ 1228 h 1360"/>
              <a:gd name="T66" fmla="*/ 345 w 1308"/>
              <a:gd name="T67" fmla="*/ 1243 h 1360"/>
              <a:gd name="T68" fmla="*/ 841 w 1308"/>
              <a:gd name="T69" fmla="*/ 1251 h 1360"/>
              <a:gd name="T70" fmla="*/ 1167 w 1308"/>
              <a:gd name="T71" fmla="*/ 856 h 1360"/>
              <a:gd name="T72" fmla="*/ 1276 w 1308"/>
              <a:gd name="T73" fmla="*/ 883 h 1360"/>
              <a:gd name="T74" fmla="*/ 1233 w 1308"/>
              <a:gd name="T75" fmla="*/ 826 h 1360"/>
              <a:gd name="T76" fmla="*/ 782 w 1308"/>
              <a:gd name="T77" fmla="*/ 114 h 1360"/>
              <a:gd name="T78" fmla="*/ 786 w 1308"/>
              <a:gd name="T79" fmla="*/ 86 h 1360"/>
              <a:gd name="T80" fmla="*/ 852 w 1308"/>
              <a:gd name="T81" fmla="*/ 89 h 1360"/>
              <a:gd name="T82" fmla="*/ 1116 w 1308"/>
              <a:gd name="T83" fmla="*/ 312 h 1360"/>
              <a:gd name="T84" fmla="*/ 1101 w 1308"/>
              <a:gd name="T85" fmla="*/ 258 h 1360"/>
              <a:gd name="T86" fmla="*/ 629 w 1308"/>
              <a:gd name="T87" fmla="*/ 1360 h 1360"/>
              <a:gd name="T88" fmla="*/ 1177 w 1308"/>
              <a:gd name="T89" fmla="*/ 531 h 1360"/>
              <a:gd name="T90" fmla="*/ 1254 w 1308"/>
              <a:gd name="T91" fmla="*/ 414 h 1360"/>
              <a:gd name="T92" fmla="*/ 1177 w 1308"/>
              <a:gd name="T93" fmla="*/ 531 h 1360"/>
              <a:gd name="T94" fmla="*/ 1236 w 1308"/>
              <a:gd name="T95" fmla="*/ 615 h 1360"/>
              <a:gd name="T96" fmla="*/ 1308 w 1308"/>
              <a:gd name="T97" fmla="*/ 687 h 1360"/>
              <a:gd name="T98" fmla="*/ 1049 w 1308"/>
              <a:gd name="T99" fmla="*/ 144 h 1360"/>
              <a:gd name="T100" fmla="*/ 948 w 1308"/>
              <a:gd name="T101" fmla="*/ 180 h 1360"/>
              <a:gd name="T102" fmla="*/ 1126 w 1308"/>
              <a:gd name="T103" fmla="*/ 1056 h 1360"/>
              <a:gd name="T104" fmla="*/ 1140 w 1308"/>
              <a:gd name="T105" fmla="*/ 1033 h 1360"/>
              <a:gd name="T106" fmla="*/ 1051 w 1308"/>
              <a:gd name="T107" fmla="*/ 1085 h 1360"/>
              <a:gd name="T108" fmla="*/ 61 w 1308"/>
              <a:gd name="T109" fmla="*/ 983 h 1360"/>
              <a:gd name="T110" fmla="*/ 125 w 1308"/>
              <a:gd name="T111" fmla="*/ 922 h 1360"/>
              <a:gd name="T112" fmla="*/ 459 w 1308"/>
              <a:gd name="T113" fmla="*/ 139 h 1360"/>
              <a:gd name="T114" fmla="*/ 365 w 1308"/>
              <a:gd name="T115" fmla="*/ 57 h 1360"/>
              <a:gd name="T116" fmla="*/ 642 w 1308"/>
              <a:gd name="T117" fmla="*/ 112 h 1360"/>
              <a:gd name="T118" fmla="*/ 564 w 1308"/>
              <a:gd name="T119" fmla="*/ 49 h 1360"/>
              <a:gd name="T120" fmla="*/ 642 w 1308"/>
              <a:gd name="T121" fmla="*/ 112 h 1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8" h="1360">
                <a:moveTo>
                  <a:pt x="695" y="425"/>
                </a:moveTo>
                <a:cubicBezTo>
                  <a:pt x="695" y="432"/>
                  <a:pt x="695" y="432"/>
                  <a:pt x="695" y="432"/>
                </a:cubicBezTo>
                <a:cubicBezTo>
                  <a:pt x="563" y="432"/>
                  <a:pt x="563" y="432"/>
                  <a:pt x="563" y="432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10"/>
                  <a:pt x="629" y="309"/>
                  <a:pt x="629" y="309"/>
                </a:cubicBezTo>
                <a:cubicBezTo>
                  <a:pt x="629" y="309"/>
                  <a:pt x="695" y="410"/>
                  <a:pt x="695" y="425"/>
                </a:cubicBezTo>
                <a:close/>
                <a:moveTo>
                  <a:pt x="789" y="317"/>
                </a:moveTo>
                <a:cubicBezTo>
                  <a:pt x="777" y="316"/>
                  <a:pt x="766" y="320"/>
                  <a:pt x="758" y="328"/>
                </a:cubicBezTo>
                <a:cubicBezTo>
                  <a:pt x="757" y="328"/>
                  <a:pt x="758" y="329"/>
                  <a:pt x="758" y="329"/>
                </a:cubicBezTo>
                <a:cubicBezTo>
                  <a:pt x="763" y="327"/>
                  <a:pt x="769" y="327"/>
                  <a:pt x="775" y="329"/>
                </a:cubicBezTo>
                <a:cubicBezTo>
                  <a:pt x="787" y="332"/>
                  <a:pt x="797" y="342"/>
                  <a:pt x="799" y="354"/>
                </a:cubicBezTo>
                <a:cubicBezTo>
                  <a:pt x="802" y="375"/>
                  <a:pt x="787" y="392"/>
                  <a:pt x="767" y="392"/>
                </a:cubicBezTo>
                <a:cubicBezTo>
                  <a:pt x="764" y="392"/>
                  <a:pt x="761" y="391"/>
                  <a:pt x="758" y="391"/>
                </a:cubicBezTo>
                <a:cubicBezTo>
                  <a:pt x="758" y="390"/>
                  <a:pt x="757" y="391"/>
                  <a:pt x="758" y="392"/>
                </a:cubicBezTo>
                <a:cubicBezTo>
                  <a:pt x="765" y="399"/>
                  <a:pt x="775" y="403"/>
                  <a:pt x="786" y="403"/>
                </a:cubicBezTo>
                <a:cubicBezTo>
                  <a:pt x="811" y="403"/>
                  <a:pt x="830" y="382"/>
                  <a:pt x="829" y="358"/>
                </a:cubicBezTo>
                <a:cubicBezTo>
                  <a:pt x="828" y="336"/>
                  <a:pt x="810" y="318"/>
                  <a:pt x="789" y="317"/>
                </a:cubicBezTo>
                <a:moveTo>
                  <a:pt x="698" y="556"/>
                </a:moveTo>
                <a:cubicBezTo>
                  <a:pt x="698" y="556"/>
                  <a:pt x="693" y="522"/>
                  <a:pt x="693" y="511"/>
                </a:cubicBezTo>
                <a:cubicBezTo>
                  <a:pt x="693" y="495"/>
                  <a:pt x="709" y="489"/>
                  <a:pt x="709" y="489"/>
                </a:cubicBezTo>
                <a:cubicBezTo>
                  <a:pt x="711" y="453"/>
                  <a:pt x="711" y="453"/>
                  <a:pt x="711" y="453"/>
                </a:cubicBezTo>
                <a:cubicBezTo>
                  <a:pt x="681" y="453"/>
                  <a:pt x="681" y="453"/>
                  <a:pt x="681" y="453"/>
                </a:cubicBezTo>
                <a:cubicBezTo>
                  <a:pt x="678" y="475"/>
                  <a:pt x="678" y="475"/>
                  <a:pt x="678" y="475"/>
                </a:cubicBezTo>
                <a:cubicBezTo>
                  <a:pt x="652" y="475"/>
                  <a:pt x="652" y="475"/>
                  <a:pt x="652" y="475"/>
                </a:cubicBezTo>
                <a:cubicBezTo>
                  <a:pt x="649" y="453"/>
                  <a:pt x="649" y="453"/>
                  <a:pt x="649" y="453"/>
                </a:cubicBezTo>
                <a:cubicBezTo>
                  <a:pt x="609" y="453"/>
                  <a:pt x="609" y="453"/>
                  <a:pt x="609" y="453"/>
                </a:cubicBezTo>
                <a:cubicBezTo>
                  <a:pt x="606" y="475"/>
                  <a:pt x="606" y="475"/>
                  <a:pt x="606" y="475"/>
                </a:cubicBezTo>
                <a:cubicBezTo>
                  <a:pt x="580" y="475"/>
                  <a:pt x="580" y="475"/>
                  <a:pt x="580" y="475"/>
                </a:cubicBezTo>
                <a:cubicBezTo>
                  <a:pt x="577" y="453"/>
                  <a:pt x="577" y="453"/>
                  <a:pt x="577" y="453"/>
                </a:cubicBezTo>
                <a:cubicBezTo>
                  <a:pt x="548" y="453"/>
                  <a:pt x="548" y="453"/>
                  <a:pt x="548" y="453"/>
                </a:cubicBezTo>
                <a:cubicBezTo>
                  <a:pt x="550" y="489"/>
                  <a:pt x="550" y="489"/>
                  <a:pt x="550" y="489"/>
                </a:cubicBezTo>
                <a:cubicBezTo>
                  <a:pt x="550" y="489"/>
                  <a:pt x="565" y="495"/>
                  <a:pt x="565" y="511"/>
                </a:cubicBezTo>
                <a:cubicBezTo>
                  <a:pt x="565" y="522"/>
                  <a:pt x="561" y="556"/>
                  <a:pt x="561" y="556"/>
                </a:cubicBezTo>
                <a:lnTo>
                  <a:pt x="698" y="556"/>
                </a:lnTo>
                <a:close/>
                <a:moveTo>
                  <a:pt x="454" y="521"/>
                </a:moveTo>
                <a:cubicBezTo>
                  <a:pt x="454" y="511"/>
                  <a:pt x="454" y="511"/>
                  <a:pt x="454" y="511"/>
                </a:cubicBezTo>
                <a:cubicBezTo>
                  <a:pt x="454" y="484"/>
                  <a:pt x="435" y="468"/>
                  <a:pt x="411" y="468"/>
                </a:cubicBezTo>
                <a:cubicBezTo>
                  <a:pt x="387" y="468"/>
                  <a:pt x="367" y="484"/>
                  <a:pt x="367" y="511"/>
                </a:cubicBezTo>
                <a:cubicBezTo>
                  <a:pt x="367" y="521"/>
                  <a:pt x="367" y="521"/>
                  <a:pt x="367" y="521"/>
                </a:cubicBezTo>
                <a:lnTo>
                  <a:pt x="454" y="521"/>
                </a:lnTo>
                <a:close/>
                <a:moveTo>
                  <a:pt x="719" y="577"/>
                </a:moveTo>
                <a:cubicBezTo>
                  <a:pt x="540" y="577"/>
                  <a:pt x="540" y="577"/>
                  <a:pt x="540" y="577"/>
                </a:cubicBezTo>
                <a:cubicBezTo>
                  <a:pt x="540" y="604"/>
                  <a:pt x="540" y="604"/>
                  <a:pt x="540" y="604"/>
                </a:cubicBezTo>
                <a:cubicBezTo>
                  <a:pt x="540" y="604"/>
                  <a:pt x="551" y="609"/>
                  <a:pt x="551" y="622"/>
                </a:cubicBezTo>
                <a:cubicBezTo>
                  <a:pt x="551" y="647"/>
                  <a:pt x="531" y="745"/>
                  <a:pt x="535" y="816"/>
                </a:cubicBezTo>
                <a:cubicBezTo>
                  <a:pt x="598" y="816"/>
                  <a:pt x="598" y="816"/>
                  <a:pt x="598" y="816"/>
                </a:cubicBezTo>
                <a:cubicBezTo>
                  <a:pt x="602" y="749"/>
                  <a:pt x="602" y="749"/>
                  <a:pt x="602" y="749"/>
                </a:cubicBezTo>
                <a:cubicBezTo>
                  <a:pt x="604" y="732"/>
                  <a:pt x="615" y="722"/>
                  <a:pt x="629" y="722"/>
                </a:cubicBezTo>
                <a:cubicBezTo>
                  <a:pt x="643" y="722"/>
                  <a:pt x="654" y="732"/>
                  <a:pt x="656" y="749"/>
                </a:cubicBezTo>
                <a:cubicBezTo>
                  <a:pt x="661" y="816"/>
                  <a:pt x="661" y="816"/>
                  <a:pt x="661" y="816"/>
                </a:cubicBezTo>
                <a:cubicBezTo>
                  <a:pt x="724" y="816"/>
                  <a:pt x="724" y="816"/>
                  <a:pt x="724" y="816"/>
                </a:cubicBezTo>
                <a:cubicBezTo>
                  <a:pt x="727" y="745"/>
                  <a:pt x="708" y="647"/>
                  <a:pt x="708" y="622"/>
                </a:cubicBezTo>
                <a:cubicBezTo>
                  <a:pt x="708" y="609"/>
                  <a:pt x="719" y="604"/>
                  <a:pt x="719" y="604"/>
                </a:cubicBezTo>
                <a:cubicBezTo>
                  <a:pt x="719" y="577"/>
                  <a:pt x="719" y="577"/>
                  <a:pt x="719" y="577"/>
                </a:cubicBezTo>
                <a:moveTo>
                  <a:pt x="651" y="274"/>
                </a:moveTo>
                <a:cubicBezTo>
                  <a:pt x="651" y="262"/>
                  <a:pt x="641" y="252"/>
                  <a:pt x="629" y="252"/>
                </a:cubicBezTo>
                <a:cubicBezTo>
                  <a:pt x="617" y="252"/>
                  <a:pt x="607" y="262"/>
                  <a:pt x="607" y="274"/>
                </a:cubicBezTo>
                <a:cubicBezTo>
                  <a:pt x="607" y="286"/>
                  <a:pt x="617" y="296"/>
                  <a:pt x="629" y="296"/>
                </a:cubicBezTo>
                <a:cubicBezTo>
                  <a:pt x="641" y="296"/>
                  <a:pt x="651" y="286"/>
                  <a:pt x="651" y="274"/>
                </a:cubicBezTo>
                <a:moveTo>
                  <a:pt x="453" y="626"/>
                </a:moveTo>
                <a:cubicBezTo>
                  <a:pt x="464" y="626"/>
                  <a:pt x="464" y="626"/>
                  <a:pt x="464" y="626"/>
                </a:cubicBezTo>
                <a:cubicBezTo>
                  <a:pt x="464" y="610"/>
                  <a:pt x="464" y="610"/>
                  <a:pt x="464" y="610"/>
                </a:cubicBezTo>
                <a:cubicBezTo>
                  <a:pt x="464" y="610"/>
                  <a:pt x="450" y="607"/>
                  <a:pt x="450" y="593"/>
                </a:cubicBezTo>
                <a:cubicBezTo>
                  <a:pt x="450" y="593"/>
                  <a:pt x="450" y="593"/>
                  <a:pt x="450" y="593"/>
                </a:cubicBezTo>
                <a:cubicBezTo>
                  <a:pt x="449" y="579"/>
                  <a:pt x="449" y="579"/>
                  <a:pt x="449" y="579"/>
                </a:cubicBezTo>
                <a:cubicBezTo>
                  <a:pt x="463" y="568"/>
                  <a:pt x="463" y="568"/>
                  <a:pt x="463" y="568"/>
                </a:cubicBezTo>
                <a:cubicBezTo>
                  <a:pt x="465" y="539"/>
                  <a:pt x="465" y="539"/>
                  <a:pt x="465" y="539"/>
                </a:cubicBezTo>
                <a:cubicBezTo>
                  <a:pt x="446" y="539"/>
                  <a:pt x="446" y="539"/>
                  <a:pt x="446" y="539"/>
                </a:cubicBezTo>
                <a:cubicBezTo>
                  <a:pt x="443" y="560"/>
                  <a:pt x="443" y="560"/>
                  <a:pt x="443" y="560"/>
                </a:cubicBezTo>
                <a:cubicBezTo>
                  <a:pt x="424" y="560"/>
                  <a:pt x="424" y="560"/>
                  <a:pt x="424" y="560"/>
                </a:cubicBezTo>
                <a:cubicBezTo>
                  <a:pt x="422" y="539"/>
                  <a:pt x="422" y="539"/>
                  <a:pt x="422" y="539"/>
                </a:cubicBezTo>
                <a:cubicBezTo>
                  <a:pt x="411" y="539"/>
                  <a:pt x="411" y="539"/>
                  <a:pt x="411" y="539"/>
                </a:cubicBezTo>
                <a:cubicBezTo>
                  <a:pt x="400" y="539"/>
                  <a:pt x="400" y="539"/>
                  <a:pt x="400" y="539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378" y="560"/>
                  <a:pt x="378" y="560"/>
                  <a:pt x="378" y="560"/>
                </a:cubicBezTo>
                <a:cubicBezTo>
                  <a:pt x="376" y="539"/>
                  <a:pt x="376" y="539"/>
                  <a:pt x="376" y="539"/>
                </a:cubicBezTo>
                <a:cubicBezTo>
                  <a:pt x="356" y="539"/>
                  <a:pt x="356" y="539"/>
                  <a:pt x="356" y="539"/>
                </a:cubicBezTo>
                <a:cubicBezTo>
                  <a:pt x="359" y="568"/>
                  <a:pt x="359" y="568"/>
                  <a:pt x="359" y="568"/>
                </a:cubicBezTo>
                <a:cubicBezTo>
                  <a:pt x="372" y="579"/>
                  <a:pt x="372" y="579"/>
                  <a:pt x="372" y="579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607"/>
                  <a:pt x="358" y="610"/>
                  <a:pt x="358" y="610"/>
                </a:cubicBezTo>
                <a:cubicBezTo>
                  <a:pt x="358" y="626"/>
                  <a:pt x="358" y="626"/>
                  <a:pt x="358" y="626"/>
                </a:cubicBezTo>
                <a:cubicBezTo>
                  <a:pt x="368" y="626"/>
                  <a:pt x="368" y="626"/>
                  <a:pt x="368" y="626"/>
                </a:cubicBezTo>
                <a:cubicBezTo>
                  <a:pt x="368" y="680"/>
                  <a:pt x="341" y="758"/>
                  <a:pt x="341" y="816"/>
                </a:cubicBezTo>
                <a:cubicBezTo>
                  <a:pt x="411" y="816"/>
                  <a:pt x="411" y="816"/>
                  <a:pt x="411" y="816"/>
                </a:cubicBezTo>
                <a:cubicBezTo>
                  <a:pt x="481" y="816"/>
                  <a:pt x="481" y="816"/>
                  <a:pt x="481" y="816"/>
                </a:cubicBezTo>
                <a:cubicBezTo>
                  <a:pt x="481" y="758"/>
                  <a:pt x="454" y="680"/>
                  <a:pt x="453" y="626"/>
                </a:cubicBezTo>
                <a:close/>
                <a:moveTo>
                  <a:pt x="891" y="521"/>
                </a:moveTo>
                <a:cubicBezTo>
                  <a:pt x="891" y="511"/>
                  <a:pt x="891" y="511"/>
                  <a:pt x="891" y="511"/>
                </a:cubicBezTo>
                <a:cubicBezTo>
                  <a:pt x="891" y="484"/>
                  <a:pt x="872" y="468"/>
                  <a:pt x="848" y="468"/>
                </a:cubicBezTo>
                <a:cubicBezTo>
                  <a:pt x="824" y="468"/>
                  <a:pt x="804" y="484"/>
                  <a:pt x="804" y="511"/>
                </a:cubicBezTo>
                <a:cubicBezTo>
                  <a:pt x="804" y="521"/>
                  <a:pt x="804" y="521"/>
                  <a:pt x="804" y="521"/>
                </a:cubicBezTo>
                <a:lnTo>
                  <a:pt x="891" y="521"/>
                </a:lnTo>
                <a:close/>
                <a:moveTo>
                  <a:pt x="890" y="626"/>
                </a:moveTo>
                <a:cubicBezTo>
                  <a:pt x="901" y="626"/>
                  <a:pt x="901" y="626"/>
                  <a:pt x="901" y="626"/>
                </a:cubicBezTo>
                <a:cubicBezTo>
                  <a:pt x="901" y="610"/>
                  <a:pt x="901" y="610"/>
                  <a:pt x="901" y="610"/>
                </a:cubicBezTo>
                <a:cubicBezTo>
                  <a:pt x="901" y="610"/>
                  <a:pt x="887" y="607"/>
                  <a:pt x="887" y="593"/>
                </a:cubicBezTo>
                <a:cubicBezTo>
                  <a:pt x="887" y="593"/>
                  <a:pt x="887" y="593"/>
                  <a:pt x="887" y="593"/>
                </a:cubicBezTo>
                <a:cubicBezTo>
                  <a:pt x="886" y="579"/>
                  <a:pt x="886" y="579"/>
                  <a:pt x="886" y="579"/>
                </a:cubicBezTo>
                <a:cubicBezTo>
                  <a:pt x="900" y="568"/>
                  <a:pt x="900" y="568"/>
                  <a:pt x="900" y="568"/>
                </a:cubicBezTo>
                <a:cubicBezTo>
                  <a:pt x="902" y="539"/>
                  <a:pt x="902" y="539"/>
                  <a:pt x="902" y="539"/>
                </a:cubicBezTo>
                <a:cubicBezTo>
                  <a:pt x="883" y="539"/>
                  <a:pt x="883" y="539"/>
                  <a:pt x="883" y="539"/>
                </a:cubicBezTo>
                <a:cubicBezTo>
                  <a:pt x="880" y="560"/>
                  <a:pt x="880" y="560"/>
                  <a:pt x="880" y="560"/>
                </a:cubicBezTo>
                <a:cubicBezTo>
                  <a:pt x="861" y="560"/>
                  <a:pt x="861" y="560"/>
                  <a:pt x="861" y="560"/>
                </a:cubicBezTo>
                <a:cubicBezTo>
                  <a:pt x="859" y="539"/>
                  <a:pt x="859" y="539"/>
                  <a:pt x="859" y="539"/>
                </a:cubicBezTo>
                <a:cubicBezTo>
                  <a:pt x="848" y="539"/>
                  <a:pt x="848" y="539"/>
                  <a:pt x="848" y="539"/>
                </a:cubicBezTo>
                <a:cubicBezTo>
                  <a:pt x="837" y="539"/>
                  <a:pt x="837" y="539"/>
                  <a:pt x="837" y="539"/>
                </a:cubicBezTo>
                <a:cubicBezTo>
                  <a:pt x="834" y="560"/>
                  <a:pt x="834" y="560"/>
                  <a:pt x="834" y="560"/>
                </a:cubicBezTo>
                <a:cubicBezTo>
                  <a:pt x="815" y="560"/>
                  <a:pt x="815" y="560"/>
                  <a:pt x="815" y="560"/>
                </a:cubicBezTo>
                <a:cubicBezTo>
                  <a:pt x="813" y="539"/>
                  <a:pt x="813" y="539"/>
                  <a:pt x="813" y="539"/>
                </a:cubicBezTo>
                <a:cubicBezTo>
                  <a:pt x="793" y="539"/>
                  <a:pt x="793" y="539"/>
                  <a:pt x="793" y="539"/>
                </a:cubicBezTo>
                <a:cubicBezTo>
                  <a:pt x="796" y="568"/>
                  <a:pt x="796" y="568"/>
                  <a:pt x="796" y="568"/>
                </a:cubicBezTo>
                <a:cubicBezTo>
                  <a:pt x="809" y="579"/>
                  <a:pt x="809" y="579"/>
                  <a:pt x="809" y="579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607"/>
                  <a:pt x="794" y="610"/>
                  <a:pt x="794" y="610"/>
                </a:cubicBezTo>
                <a:cubicBezTo>
                  <a:pt x="794" y="626"/>
                  <a:pt x="794" y="626"/>
                  <a:pt x="794" y="626"/>
                </a:cubicBezTo>
                <a:cubicBezTo>
                  <a:pt x="805" y="626"/>
                  <a:pt x="805" y="626"/>
                  <a:pt x="805" y="626"/>
                </a:cubicBezTo>
                <a:cubicBezTo>
                  <a:pt x="805" y="680"/>
                  <a:pt x="778" y="758"/>
                  <a:pt x="778" y="816"/>
                </a:cubicBezTo>
                <a:cubicBezTo>
                  <a:pt x="848" y="816"/>
                  <a:pt x="848" y="816"/>
                  <a:pt x="848" y="816"/>
                </a:cubicBezTo>
                <a:cubicBezTo>
                  <a:pt x="918" y="816"/>
                  <a:pt x="918" y="816"/>
                  <a:pt x="918" y="816"/>
                </a:cubicBezTo>
                <a:cubicBezTo>
                  <a:pt x="918" y="758"/>
                  <a:pt x="891" y="680"/>
                  <a:pt x="890" y="626"/>
                </a:cubicBezTo>
                <a:close/>
                <a:moveTo>
                  <a:pt x="457" y="342"/>
                </a:moveTo>
                <a:cubicBezTo>
                  <a:pt x="423" y="334"/>
                  <a:pt x="423" y="334"/>
                  <a:pt x="423" y="334"/>
                </a:cubicBezTo>
                <a:cubicBezTo>
                  <a:pt x="446" y="360"/>
                  <a:pt x="446" y="360"/>
                  <a:pt x="446" y="360"/>
                </a:cubicBezTo>
                <a:cubicBezTo>
                  <a:pt x="423" y="385"/>
                  <a:pt x="423" y="385"/>
                  <a:pt x="423" y="385"/>
                </a:cubicBezTo>
                <a:cubicBezTo>
                  <a:pt x="457" y="378"/>
                  <a:pt x="457" y="378"/>
                  <a:pt x="457" y="378"/>
                </a:cubicBezTo>
                <a:cubicBezTo>
                  <a:pt x="467" y="411"/>
                  <a:pt x="467" y="411"/>
                  <a:pt x="467" y="411"/>
                </a:cubicBezTo>
                <a:cubicBezTo>
                  <a:pt x="478" y="378"/>
                  <a:pt x="478" y="378"/>
                  <a:pt x="478" y="378"/>
                </a:cubicBezTo>
                <a:cubicBezTo>
                  <a:pt x="512" y="385"/>
                  <a:pt x="512" y="385"/>
                  <a:pt x="512" y="385"/>
                </a:cubicBezTo>
                <a:cubicBezTo>
                  <a:pt x="488" y="360"/>
                  <a:pt x="488" y="360"/>
                  <a:pt x="488" y="360"/>
                </a:cubicBezTo>
                <a:cubicBezTo>
                  <a:pt x="512" y="334"/>
                  <a:pt x="512" y="334"/>
                  <a:pt x="512" y="334"/>
                </a:cubicBezTo>
                <a:cubicBezTo>
                  <a:pt x="478" y="342"/>
                  <a:pt x="478" y="342"/>
                  <a:pt x="478" y="342"/>
                </a:cubicBezTo>
                <a:cubicBezTo>
                  <a:pt x="467" y="308"/>
                  <a:pt x="467" y="308"/>
                  <a:pt x="467" y="308"/>
                </a:cubicBezTo>
                <a:lnTo>
                  <a:pt x="457" y="342"/>
                </a:lnTo>
                <a:close/>
                <a:moveTo>
                  <a:pt x="929" y="843"/>
                </a:moveTo>
                <a:cubicBezTo>
                  <a:pt x="886" y="843"/>
                  <a:pt x="863" y="860"/>
                  <a:pt x="843" y="871"/>
                </a:cubicBezTo>
                <a:cubicBezTo>
                  <a:pt x="826" y="880"/>
                  <a:pt x="811" y="890"/>
                  <a:pt x="779" y="890"/>
                </a:cubicBezTo>
                <a:cubicBezTo>
                  <a:pt x="747" y="890"/>
                  <a:pt x="731" y="880"/>
                  <a:pt x="714" y="871"/>
                </a:cubicBezTo>
                <a:cubicBezTo>
                  <a:pt x="694" y="860"/>
                  <a:pt x="672" y="847"/>
                  <a:pt x="629" y="847"/>
                </a:cubicBezTo>
                <a:cubicBezTo>
                  <a:pt x="587" y="847"/>
                  <a:pt x="564" y="860"/>
                  <a:pt x="545" y="871"/>
                </a:cubicBezTo>
                <a:cubicBezTo>
                  <a:pt x="527" y="880"/>
                  <a:pt x="512" y="890"/>
                  <a:pt x="480" y="890"/>
                </a:cubicBezTo>
                <a:cubicBezTo>
                  <a:pt x="448" y="890"/>
                  <a:pt x="433" y="880"/>
                  <a:pt x="415" y="871"/>
                </a:cubicBezTo>
                <a:cubicBezTo>
                  <a:pt x="395" y="860"/>
                  <a:pt x="373" y="843"/>
                  <a:pt x="330" y="843"/>
                </a:cubicBezTo>
                <a:cubicBezTo>
                  <a:pt x="303" y="843"/>
                  <a:pt x="271" y="852"/>
                  <a:pt x="271" y="852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4" y="892"/>
                  <a:pt x="313" y="889"/>
                  <a:pt x="330" y="889"/>
                </a:cubicBezTo>
                <a:cubicBezTo>
                  <a:pt x="362" y="889"/>
                  <a:pt x="379" y="898"/>
                  <a:pt x="397" y="908"/>
                </a:cubicBezTo>
                <a:cubicBezTo>
                  <a:pt x="417" y="919"/>
                  <a:pt x="433" y="934"/>
                  <a:pt x="476" y="934"/>
                </a:cubicBezTo>
                <a:cubicBezTo>
                  <a:pt x="519" y="934"/>
                  <a:pt x="542" y="920"/>
                  <a:pt x="562" y="909"/>
                </a:cubicBezTo>
                <a:cubicBezTo>
                  <a:pt x="580" y="899"/>
                  <a:pt x="598" y="891"/>
                  <a:pt x="629" y="891"/>
                </a:cubicBezTo>
                <a:cubicBezTo>
                  <a:pt x="661" y="891"/>
                  <a:pt x="679" y="899"/>
                  <a:pt x="696" y="909"/>
                </a:cubicBezTo>
                <a:cubicBezTo>
                  <a:pt x="716" y="920"/>
                  <a:pt x="740" y="934"/>
                  <a:pt x="782" y="934"/>
                </a:cubicBezTo>
                <a:cubicBezTo>
                  <a:pt x="825" y="934"/>
                  <a:pt x="842" y="919"/>
                  <a:pt x="862" y="908"/>
                </a:cubicBezTo>
                <a:cubicBezTo>
                  <a:pt x="879" y="898"/>
                  <a:pt x="897" y="889"/>
                  <a:pt x="929" y="889"/>
                </a:cubicBezTo>
                <a:cubicBezTo>
                  <a:pt x="945" y="889"/>
                  <a:pt x="965" y="892"/>
                  <a:pt x="965" y="892"/>
                </a:cubicBezTo>
                <a:cubicBezTo>
                  <a:pt x="988" y="852"/>
                  <a:pt x="988" y="852"/>
                  <a:pt x="988" y="852"/>
                </a:cubicBezTo>
                <a:cubicBezTo>
                  <a:pt x="988" y="852"/>
                  <a:pt x="956" y="843"/>
                  <a:pt x="929" y="843"/>
                </a:cubicBezTo>
                <a:close/>
                <a:moveTo>
                  <a:pt x="842" y="962"/>
                </a:moveTo>
                <a:cubicBezTo>
                  <a:pt x="825" y="972"/>
                  <a:pt x="808" y="978"/>
                  <a:pt x="777" y="978"/>
                </a:cubicBezTo>
                <a:cubicBezTo>
                  <a:pt x="745" y="978"/>
                  <a:pt x="728" y="971"/>
                  <a:pt x="711" y="961"/>
                </a:cubicBezTo>
                <a:cubicBezTo>
                  <a:pt x="692" y="951"/>
                  <a:pt x="670" y="937"/>
                  <a:pt x="629" y="937"/>
                </a:cubicBezTo>
                <a:cubicBezTo>
                  <a:pt x="588" y="937"/>
                  <a:pt x="566" y="951"/>
                  <a:pt x="547" y="961"/>
                </a:cubicBezTo>
                <a:cubicBezTo>
                  <a:pt x="530" y="971"/>
                  <a:pt x="513" y="978"/>
                  <a:pt x="482" y="978"/>
                </a:cubicBezTo>
                <a:cubicBezTo>
                  <a:pt x="451" y="978"/>
                  <a:pt x="433" y="972"/>
                  <a:pt x="416" y="962"/>
                </a:cubicBezTo>
                <a:cubicBezTo>
                  <a:pt x="397" y="952"/>
                  <a:pt x="371" y="934"/>
                  <a:pt x="328" y="939"/>
                </a:cubicBezTo>
                <a:cubicBezTo>
                  <a:pt x="393" y="1023"/>
                  <a:pt x="483" y="1022"/>
                  <a:pt x="483" y="1022"/>
                </a:cubicBezTo>
                <a:cubicBezTo>
                  <a:pt x="523" y="1022"/>
                  <a:pt x="545" y="1013"/>
                  <a:pt x="564" y="1003"/>
                </a:cubicBezTo>
                <a:cubicBezTo>
                  <a:pt x="581" y="993"/>
                  <a:pt x="599" y="982"/>
                  <a:pt x="629" y="982"/>
                </a:cubicBezTo>
                <a:cubicBezTo>
                  <a:pt x="660" y="982"/>
                  <a:pt x="677" y="993"/>
                  <a:pt x="694" y="1003"/>
                </a:cubicBezTo>
                <a:cubicBezTo>
                  <a:pt x="714" y="1013"/>
                  <a:pt x="736" y="1022"/>
                  <a:pt x="776" y="1022"/>
                </a:cubicBezTo>
                <a:cubicBezTo>
                  <a:pt x="776" y="1022"/>
                  <a:pt x="865" y="1023"/>
                  <a:pt x="931" y="939"/>
                </a:cubicBezTo>
                <a:cubicBezTo>
                  <a:pt x="887" y="934"/>
                  <a:pt x="862" y="952"/>
                  <a:pt x="842" y="962"/>
                </a:cubicBezTo>
                <a:close/>
                <a:moveTo>
                  <a:pt x="629" y="1029"/>
                </a:moveTo>
                <a:cubicBezTo>
                  <a:pt x="588" y="1029"/>
                  <a:pt x="570" y="1060"/>
                  <a:pt x="516" y="1060"/>
                </a:cubicBezTo>
                <a:cubicBezTo>
                  <a:pt x="537" y="1067"/>
                  <a:pt x="582" y="1077"/>
                  <a:pt x="629" y="1077"/>
                </a:cubicBezTo>
                <a:cubicBezTo>
                  <a:pt x="676" y="1077"/>
                  <a:pt x="722" y="1067"/>
                  <a:pt x="743" y="1060"/>
                </a:cubicBezTo>
                <a:cubicBezTo>
                  <a:pt x="688" y="1060"/>
                  <a:pt x="671" y="1029"/>
                  <a:pt x="629" y="1029"/>
                </a:cubicBezTo>
                <a:close/>
                <a:moveTo>
                  <a:pt x="172" y="1012"/>
                </a:moveTo>
                <a:cubicBezTo>
                  <a:pt x="189" y="1033"/>
                  <a:pt x="189" y="1033"/>
                  <a:pt x="189" y="1033"/>
                </a:cubicBezTo>
                <a:cubicBezTo>
                  <a:pt x="100" y="1101"/>
                  <a:pt x="100" y="1101"/>
                  <a:pt x="100" y="1101"/>
                </a:cubicBezTo>
                <a:cubicBezTo>
                  <a:pt x="83" y="1080"/>
                  <a:pt x="83" y="1080"/>
                  <a:pt x="83" y="1080"/>
                </a:cubicBezTo>
                <a:lnTo>
                  <a:pt x="172" y="1012"/>
                </a:lnTo>
                <a:close/>
                <a:moveTo>
                  <a:pt x="238" y="1117"/>
                </a:moveTo>
                <a:cubicBezTo>
                  <a:pt x="212" y="1095"/>
                  <a:pt x="212" y="1095"/>
                  <a:pt x="212" y="1095"/>
                </a:cubicBezTo>
                <a:cubicBezTo>
                  <a:pt x="227" y="1078"/>
                  <a:pt x="227" y="1078"/>
                  <a:pt x="227" y="1078"/>
                </a:cubicBezTo>
                <a:cubicBezTo>
                  <a:pt x="298" y="1139"/>
                  <a:pt x="298" y="1139"/>
                  <a:pt x="298" y="1139"/>
                </a:cubicBezTo>
                <a:cubicBezTo>
                  <a:pt x="283" y="1156"/>
                  <a:pt x="283" y="1156"/>
                  <a:pt x="283" y="1156"/>
                </a:cubicBezTo>
                <a:cubicBezTo>
                  <a:pt x="258" y="1134"/>
                  <a:pt x="258" y="1134"/>
                  <a:pt x="258" y="1134"/>
                </a:cubicBezTo>
                <a:cubicBezTo>
                  <a:pt x="200" y="1203"/>
                  <a:pt x="200" y="1203"/>
                  <a:pt x="200" y="1203"/>
                </a:cubicBezTo>
                <a:cubicBezTo>
                  <a:pt x="179" y="1185"/>
                  <a:pt x="179" y="1185"/>
                  <a:pt x="179" y="1185"/>
                </a:cubicBezTo>
                <a:lnTo>
                  <a:pt x="238" y="1117"/>
                </a:lnTo>
                <a:close/>
                <a:moveTo>
                  <a:pt x="345" y="1243"/>
                </a:moveTo>
                <a:cubicBezTo>
                  <a:pt x="332" y="1162"/>
                  <a:pt x="332" y="1162"/>
                  <a:pt x="332" y="1162"/>
                </a:cubicBezTo>
                <a:cubicBezTo>
                  <a:pt x="360" y="1178"/>
                  <a:pt x="360" y="1178"/>
                  <a:pt x="360" y="1178"/>
                </a:cubicBezTo>
                <a:cubicBezTo>
                  <a:pt x="367" y="1228"/>
                  <a:pt x="367" y="1228"/>
                  <a:pt x="367" y="1228"/>
                </a:cubicBezTo>
                <a:cubicBezTo>
                  <a:pt x="411" y="1202"/>
                  <a:pt x="411" y="1202"/>
                  <a:pt x="411" y="1202"/>
                </a:cubicBezTo>
                <a:cubicBezTo>
                  <a:pt x="441" y="1213"/>
                  <a:pt x="441" y="1213"/>
                  <a:pt x="441" y="1213"/>
                </a:cubicBezTo>
                <a:cubicBezTo>
                  <a:pt x="370" y="1254"/>
                  <a:pt x="370" y="1254"/>
                  <a:pt x="370" y="1254"/>
                </a:cubicBezTo>
                <a:cubicBezTo>
                  <a:pt x="350" y="1296"/>
                  <a:pt x="350" y="1296"/>
                  <a:pt x="350" y="1296"/>
                </a:cubicBezTo>
                <a:cubicBezTo>
                  <a:pt x="326" y="1285"/>
                  <a:pt x="326" y="1285"/>
                  <a:pt x="326" y="1285"/>
                </a:cubicBezTo>
                <a:lnTo>
                  <a:pt x="345" y="1243"/>
                </a:lnTo>
                <a:close/>
                <a:moveTo>
                  <a:pt x="756" y="1230"/>
                </a:moveTo>
                <a:cubicBezTo>
                  <a:pt x="838" y="1206"/>
                  <a:pt x="838" y="1206"/>
                  <a:pt x="838" y="1206"/>
                </a:cubicBezTo>
                <a:cubicBezTo>
                  <a:pt x="844" y="1227"/>
                  <a:pt x="844" y="1227"/>
                  <a:pt x="844" y="1227"/>
                </a:cubicBezTo>
                <a:cubicBezTo>
                  <a:pt x="788" y="1244"/>
                  <a:pt x="788" y="1244"/>
                  <a:pt x="788" y="1244"/>
                </a:cubicBezTo>
                <a:cubicBezTo>
                  <a:pt x="795" y="1265"/>
                  <a:pt x="795" y="1265"/>
                  <a:pt x="795" y="1265"/>
                </a:cubicBezTo>
                <a:cubicBezTo>
                  <a:pt x="841" y="1251"/>
                  <a:pt x="841" y="1251"/>
                  <a:pt x="841" y="1251"/>
                </a:cubicBezTo>
                <a:cubicBezTo>
                  <a:pt x="847" y="1273"/>
                  <a:pt x="847" y="1273"/>
                  <a:pt x="847" y="1273"/>
                </a:cubicBezTo>
                <a:cubicBezTo>
                  <a:pt x="801" y="1286"/>
                  <a:pt x="801" y="1286"/>
                  <a:pt x="801" y="1286"/>
                </a:cubicBezTo>
                <a:cubicBezTo>
                  <a:pt x="814" y="1330"/>
                  <a:pt x="814" y="1330"/>
                  <a:pt x="814" y="1330"/>
                </a:cubicBezTo>
                <a:cubicBezTo>
                  <a:pt x="788" y="1338"/>
                  <a:pt x="788" y="1338"/>
                  <a:pt x="788" y="1338"/>
                </a:cubicBezTo>
                <a:lnTo>
                  <a:pt x="756" y="1230"/>
                </a:lnTo>
                <a:close/>
                <a:moveTo>
                  <a:pt x="1167" y="856"/>
                </a:moveTo>
                <a:cubicBezTo>
                  <a:pt x="1179" y="807"/>
                  <a:pt x="1179" y="807"/>
                  <a:pt x="1179" y="807"/>
                </a:cubicBezTo>
                <a:cubicBezTo>
                  <a:pt x="1187" y="778"/>
                  <a:pt x="1205" y="768"/>
                  <a:pt x="1226" y="773"/>
                </a:cubicBezTo>
                <a:cubicBezTo>
                  <a:pt x="1250" y="779"/>
                  <a:pt x="1262" y="799"/>
                  <a:pt x="1255" y="830"/>
                </a:cubicBezTo>
                <a:cubicBezTo>
                  <a:pt x="1253" y="836"/>
                  <a:pt x="1250" y="843"/>
                  <a:pt x="1247" y="848"/>
                </a:cubicBezTo>
                <a:cubicBezTo>
                  <a:pt x="1283" y="857"/>
                  <a:pt x="1283" y="857"/>
                  <a:pt x="1283" y="857"/>
                </a:cubicBezTo>
                <a:cubicBezTo>
                  <a:pt x="1276" y="883"/>
                  <a:pt x="1276" y="883"/>
                  <a:pt x="1276" y="883"/>
                </a:cubicBezTo>
                <a:lnTo>
                  <a:pt x="1167" y="856"/>
                </a:lnTo>
                <a:close/>
                <a:moveTo>
                  <a:pt x="1221" y="800"/>
                </a:moveTo>
                <a:cubicBezTo>
                  <a:pt x="1212" y="798"/>
                  <a:pt x="1204" y="802"/>
                  <a:pt x="1201" y="814"/>
                </a:cubicBezTo>
                <a:cubicBezTo>
                  <a:pt x="1196" y="835"/>
                  <a:pt x="1196" y="835"/>
                  <a:pt x="1196" y="835"/>
                </a:cubicBezTo>
                <a:cubicBezTo>
                  <a:pt x="1226" y="843"/>
                  <a:pt x="1226" y="843"/>
                  <a:pt x="1226" y="843"/>
                </a:cubicBezTo>
                <a:cubicBezTo>
                  <a:pt x="1229" y="838"/>
                  <a:pt x="1232" y="831"/>
                  <a:pt x="1233" y="826"/>
                </a:cubicBezTo>
                <a:cubicBezTo>
                  <a:pt x="1237" y="812"/>
                  <a:pt x="1232" y="803"/>
                  <a:pt x="1221" y="800"/>
                </a:cubicBezTo>
                <a:close/>
                <a:moveTo>
                  <a:pt x="852" y="89"/>
                </a:moveTo>
                <a:cubicBezTo>
                  <a:pt x="845" y="124"/>
                  <a:pt x="813" y="144"/>
                  <a:pt x="778" y="137"/>
                </a:cubicBezTo>
                <a:cubicBezTo>
                  <a:pt x="759" y="134"/>
                  <a:pt x="743" y="124"/>
                  <a:pt x="735" y="108"/>
                </a:cubicBezTo>
                <a:cubicBezTo>
                  <a:pt x="757" y="96"/>
                  <a:pt x="757" y="96"/>
                  <a:pt x="757" y="96"/>
                </a:cubicBezTo>
                <a:cubicBezTo>
                  <a:pt x="761" y="104"/>
                  <a:pt x="771" y="112"/>
                  <a:pt x="782" y="114"/>
                </a:cubicBezTo>
                <a:cubicBezTo>
                  <a:pt x="804" y="119"/>
                  <a:pt x="822" y="106"/>
                  <a:pt x="826" y="85"/>
                </a:cubicBezTo>
                <a:cubicBezTo>
                  <a:pt x="830" y="61"/>
                  <a:pt x="818" y="44"/>
                  <a:pt x="797" y="40"/>
                </a:cubicBezTo>
                <a:cubicBezTo>
                  <a:pt x="785" y="38"/>
                  <a:pt x="773" y="42"/>
                  <a:pt x="766" y="46"/>
                </a:cubicBezTo>
                <a:cubicBezTo>
                  <a:pt x="763" y="60"/>
                  <a:pt x="763" y="60"/>
                  <a:pt x="763" y="60"/>
                </a:cubicBezTo>
                <a:cubicBezTo>
                  <a:pt x="790" y="65"/>
                  <a:pt x="790" y="65"/>
                  <a:pt x="790" y="65"/>
                </a:cubicBezTo>
                <a:cubicBezTo>
                  <a:pt x="786" y="86"/>
                  <a:pt x="786" y="86"/>
                  <a:pt x="786" y="86"/>
                </a:cubicBezTo>
                <a:cubicBezTo>
                  <a:pt x="734" y="76"/>
                  <a:pt x="734" y="76"/>
                  <a:pt x="734" y="76"/>
                </a:cubicBezTo>
                <a:cubicBezTo>
                  <a:pt x="747" y="9"/>
                  <a:pt x="747" y="9"/>
                  <a:pt x="747" y="9"/>
                </a:cubicBezTo>
                <a:cubicBezTo>
                  <a:pt x="769" y="13"/>
                  <a:pt x="769" y="13"/>
                  <a:pt x="769" y="13"/>
                </a:cubicBezTo>
                <a:cubicBezTo>
                  <a:pt x="767" y="24"/>
                  <a:pt x="767" y="24"/>
                  <a:pt x="767" y="24"/>
                </a:cubicBezTo>
                <a:cubicBezTo>
                  <a:pt x="777" y="18"/>
                  <a:pt x="792" y="16"/>
                  <a:pt x="805" y="19"/>
                </a:cubicBezTo>
                <a:cubicBezTo>
                  <a:pt x="837" y="25"/>
                  <a:pt x="858" y="55"/>
                  <a:pt x="852" y="89"/>
                </a:cubicBezTo>
                <a:close/>
                <a:moveTo>
                  <a:pt x="1137" y="228"/>
                </a:moveTo>
                <a:cubicBezTo>
                  <a:pt x="1119" y="207"/>
                  <a:pt x="1119" y="207"/>
                  <a:pt x="1119" y="207"/>
                </a:cubicBezTo>
                <a:cubicBezTo>
                  <a:pt x="1034" y="280"/>
                  <a:pt x="1034" y="280"/>
                  <a:pt x="1034" y="280"/>
                </a:cubicBezTo>
                <a:cubicBezTo>
                  <a:pt x="1050" y="301"/>
                  <a:pt x="1050" y="301"/>
                  <a:pt x="1050" y="301"/>
                </a:cubicBezTo>
                <a:cubicBezTo>
                  <a:pt x="1084" y="273"/>
                  <a:pt x="1084" y="273"/>
                  <a:pt x="1084" y="273"/>
                </a:cubicBezTo>
                <a:cubicBezTo>
                  <a:pt x="1116" y="312"/>
                  <a:pt x="1116" y="312"/>
                  <a:pt x="1116" y="312"/>
                </a:cubicBezTo>
                <a:cubicBezTo>
                  <a:pt x="1082" y="339"/>
                  <a:pt x="1082" y="339"/>
                  <a:pt x="1082" y="339"/>
                </a:cubicBezTo>
                <a:cubicBezTo>
                  <a:pt x="1099" y="360"/>
                  <a:pt x="1099" y="360"/>
                  <a:pt x="1099" y="360"/>
                </a:cubicBezTo>
                <a:cubicBezTo>
                  <a:pt x="1187" y="290"/>
                  <a:pt x="1187" y="290"/>
                  <a:pt x="1187" y="290"/>
                </a:cubicBezTo>
                <a:cubicBezTo>
                  <a:pt x="1170" y="269"/>
                  <a:pt x="1170" y="269"/>
                  <a:pt x="1170" y="269"/>
                </a:cubicBezTo>
                <a:cubicBezTo>
                  <a:pt x="1133" y="298"/>
                  <a:pt x="1133" y="298"/>
                  <a:pt x="1133" y="298"/>
                </a:cubicBezTo>
                <a:cubicBezTo>
                  <a:pt x="1101" y="258"/>
                  <a:pt x="1101" y="258"/>
                  <a:pt x="1101" y="258"/>
                </a:cubicBezTo>
                <a:lnTo>
                  <a:pt x="1137" y="228"/>
                </a:lnTo>
                <a:close/>
                <a:moveTo>
                  <a:pt x="629" y="1360"/>
                </a:moveTo>
                <a:cubicBezTo>
                  <a:pt x="663" y="1360"/>
                  <a:pt x="692" y="1335"/>
                  <a:pt x="692" y="1299"/>
                </a:cubicBezTo>
                <a:cubicBezTo>
                  <a:pt x="692" y="1264"/>
                  <a:pt x="663" y="1239"/>
                  <a:pt x="629" y="1239"/>
                </a:cubicBezTo>
                <a:cubicBezTo>
                  <a:pt x="595" y="1239"/>
                  <a:pt x="567" y="1264"/>
                  <a:pt x="567" y="1299"/>
                </a:cubicBezTo>
                <a:cubicBezTo>
                  <a:pt x="567" y="1335"/>
                  <a:pt x="595" y="1360"/>
                  <a:pt x="629" y="1360"/>
                </a:cubicBezTo>
                <a:close/>
                <a:moveTo>
                  <a:pt x="593" y="1299"/>
                </a:moveTo>
                <a:cubicBezTo>
                  <a:pt x="593" y="1279"/>
                  <a:pt x="610" y="1263"/>
                  <a:pt x="629" y="1263"/>
                </a:cubicBezTo>
                <a:cubicBezTo>
                  <a:pt x="649" y="1263"/>
                  <a:pt x="665" y="1279"/>
                  <a:pt x="665" y="1299"/>
                </a:cubicBezTo>
                <a:cubicBezTo>
                  <a:pt x="665" y="1320"/>
                  <a:pt x="649" y="1336"/>
                  <a:pt x="629" y="1336"/>
                </a:cubicBezTo>
                <a:cubicBezTo>
                  <a:pt x="610" y="1336"/>
                  <a:pt x="593" y="1320"/>
                  <a:pt x="593" y="1299"/>
                </a:cubicBezTo>
                <a:close/>
                <a:moveTo>
                  <a:pt x="1177" y="531"/>
                </a:moveTo>
                <a:cubicBezTo>
                  <a:pt x="1169" y="508"/>
                  <a:pt x="1169" y="508"/>
                  <a:pt x="1169" y="508"/>
                </a:cubicBezTo>
                <a:cubicBezTo>
                  <a:pt x="1213" y="430"/>
                  <a:pt x="1213" y="430"/>
                  <a:pt x="1213" y="430"/>
                </a:cubicBezTo>
                <a:cubicBezTo>
                  <a:pt x="1149" y="455"/>
                  <a:pt x="1149" y="455"/>
                  <a:pt x="1149" y="455"/>
                </a:cubicBezTo>
                <a:cubicBezTo>
                  <a:pt x="1140" y="431"/>
                  <a:pt x="1140" y="431"/>
                  <a:pt x="1140" y="431"/>
                </a:cubicBezTo>
                <a:cubicBezTo>
                  <a:pt x="1245" y="390"/>
                  <a:pt x="1245" y="390"/>
                  <a:pt x="1245" y="390"/>
                </a:cubicBezTo>
                <a:cubicBezTo>
                  <a:pt x="1254" y="414"/>
                  <a:pt x="1254" y="414"/>
                  <a:pt x="1254" y="414"/>
                </a:cubicBezTo>
                <a:cubicBezTo>
                  <a:pt x="1251" y="415"/>
                  <a:pt x="1251" y="415"/>
                  <a:pt x="1251" y="415"/>
                </a:cubicBezTo>
                <a:cubicBezTo>
                  <a:pt x="1248" y="417"/>
                  <a:pt x="1243" y="421"/>
                  <a:pt x="1241" y="426"/>
                </a:cubicBezTo>
                <a:cubicBezTo>
                  <a:pt x="1202" y="495"/>
                  <a:pt x="1202" y="495"/>
                  <a:pt x="1202" y="495"/>
                </a:cubicBezTo>
                <a:cubicBezTo>
                  <a:pt x="1274" y="469"/>
                  <a:pt x="1274" y="469"/>
                  <a:pt x="1274" y="469"/>
                </a:cubicBezTo>
                <a:cubicBezTo>
                  <a:pt x="1283" y="493"/>
                  <a:pt x="1283" y="493"/>
                  <a:pt x="1283" y="493"/>
                </a:cubicBezTo>
                <a:lnTo>
                  <a:pt x="1177" y="531"/>
                </a:lnTo>
                <a:close/>
                <a:moveTo>
                  <a:pt x="1195" y="692"/>
                </a:moveTo>
                <a:cubicBezTo>
                  <a:pt x="1191" y="607"/>
                  <a:pt x="1191" y="607"/>
                  <a:pt x="1191" y="607"/>
                </a:cubicBezTo>
                <a:cubicBezTo>
                  <a:pt x="1214" y="606"/>
                  <a:pt x="1214" y="606"/>
                  <a:pt x="1214" y="606"/>
                </a:cubicBezTo>
                <a:cubicBezTo>
                  <a:pt x="1216" y="664"/>
                  <a:pt x="1216" y="664"/>
                  <a:pt x="1216" y="664"/>
                </a:cubicBezTo>
                <a:cubicBezTo>
                  <a:pt x="1238" y="663"/>
                  <a:pt x="1238" y="663"/>
                  <a:pt x="1238" y="663"/>
                </a:cubicBezTo>
                <a:cubicBezTo>
                  <a:pt x="1236" y="615"/>
                  <a:pt x="1236" y="615"/>
                  <a:pt x="1236" y="615"/>
                </a:cubicBezTo>
                <a:cubicBezTo>
                  <a:pt x="1258" y="614"/>
                  <a:pt x="1258" y="614"/>
                  <a:pt x="1258" y="614"/>
                </a:cubicBezTo>
                <a:cubicBezTo>
                  <a:pt x="1261" y="662"/>
                  <a:pt x="1261" y="662"/>
                  <a:pt x="1261" y="662"/>
                </a:cubicBezTo>
                <a:cubicBezTo>
                  <a:pt x="1284" y="661"/>
                  <a:pt x="1284" y="661"/>
                  <a:pt x="1284" y="661"/>
                </a:cubicBezTo>
                <a:cubicBezTo>
                  <a:pt x="1281" y="603"/>
                  <a:pt x="1281" y="603"/>
                  <a:pt x="1281" y="603"/>
                </a:cubicBezTo>
                <a:cubicBezTo>
                  <a:pt x="1304" y="602"/>
                  <a:pt x="1304" y="602"/>
                  <a:pt x="1304" y="602"/>
                </a:cubicBezTo>
                <a:cubicBezTo>
                  <a:pt x="1308" y="687"/>
                  <a:pt x="1308" y="687"/>
                  <a:pt x="1308" y="687"/>
                </a:cubicBezTo>
                <a:lnTo>
                  <a:pt x="1195" y="692"/>
                </a:lnTo>
                <a:close/>
                <a:moveTo>
                  <a:pt x="963" y="86"/>
                </a:moveTo>
                <a:cubicBezTo>
                  <a:pt x="938" y="73"/>
                  <a:pt x="938" y="73"/>
                  <a:pt x="938" y="73"/>
                </a:cubicBezTo>
                <a:cubicBezTo>
                  <a:pt x="922" y="194"/>
                  <a:pt x="922" y="194"/>
                  <a:pt x="922" y="194"/>
                </a:cubicBezTo>
                <a:cubicBezTo>
                  <a:pt x="946" y="209"/>
                  <a:pt x="946" y="209"/>
                  <a:pt x="946" y="209"/>
                </a:cubicBezTo>
                <a:cubicBezTo>
                  <a:pt x="1049" y="144"/>
                  <a:pt x="1049" y="144"/>
                  <a:pt x="1049" y="144"/>
                </a:cubicBezTo>
                <a:cubicBezTo>
                  <a:pt x="1027" y="127"/>
                  <a:pt x="1027" y="127"/>
                  <a:pt x="1027" y="127"/>
                </a:cubicBezTo>
                <a:cubicBezTo>
                  <a:pt x="1006" y="141"/>
                  <a:pt x="1006" y="141"/>
                  <a:pt x="1006" y="141"/>
                </a:cubicBezTo>
                <a:cubicBezTo>
                  <a:pt x="959" y="111"/>
                  <a:pt x="959" y="111"/>
                  <a:pt x="959" y="111"/>
                </a:cubicBezTo>
                <a:lnTo>
                  <a:pt x="963" y="86"/>
                </a:lnTo>
                <a:close/>
                <a:moveTo>
                  <a:pt x="986" y="155"/>
                </a:moveTo>
                <a:cubicBezTo>
                  <a:pt x="948" y="180"/>
                  <a:pt x="948" y="180"/>
                  <a:pt x="948" y="180"/>
                </a:cubicBezTo>
                <a:cubicBezTo>
                  <a:pt x="955" y="135"/>
                  <a:pt x="955" y="135"/>
                  <a:pt x="955" y="135"/>
                </a:cubicBezTo>
                <a:lnTo>
                  <a:pt x="986" y="155"/>
                </a:lnTo>
                <a:close/>
                <a:moveTo>
                  <a:pt x="1211" y="1035"/>
                </a:moveTo>
                <a:cubicBezTo>
                  <a:pt x="1229" y="1005"/>
                  <a:pt x="1222" y="968"/>
                  <a:pt x="1192" y="950"/>
                </a:cubicBezTo>
                <a:cubicBezTo>
                  <a:pt x="1161" y="931"/>
                  <a:pt x="1125" y="942"/>
                  <a:pt x="1107" y="971"/>
                </a:cubicBezTo>
                <a:cubicBezTo>
                  <a:pt x="1089" y="1000"/>
                  <a:pt x="1096" y="1037"/>
                  <a:pt x="1126" y="1056"/>
                </a:cubicBezTo>
                <a:cubicBezTo>
                  <a:pt x="1157" y="1074"/>
                  <a:pt x="1193" y="1064"/>
                  <a:pt x="1211" y="1035"/>
                </a:cubicBezTo>
                <a:close/>
                <a:moveTo>
                  <a:pt x="1140" y="1033"/>
                </a:moveTo>
                <a:cubicBezTo>
                  <a:pt x="1123" y="1023"/>
                  <a:pt x="1118" y="1001"/>
                  <a:pt x="1128" y="984"/>
                </a:cubicBezTo>
                <a:cubicBezTo>
                  <a:pt x="1138" y="967"/>
                  <a:pt x="1160" y="961"/>
                  <a:pt x="1178" y="972"/>
                </a:cubicBezTo>
                <a:cubicBezTo>
                  <a:pt x="1195" y="983"/>
                  <a:pt x="1200" y="1005"/>
                  <a:pt x="1190" y="1022"/>
                </a:cubicBezTo>
                <a:cubicBezTo>
                  <a:pt x="1180" y="1038"/>
                  <a:pt x="1158" y="1044"/>
                  <a:pt x="1140" y="1033"/>
                </a:cubicBezTo>
                <a:close/>
                <a:moveTo>
                  <a:pt x="1074" y="1144"/>
                </a:moveTo>
                <a:cubicBezTo>
                  <a:pt x="1075" y="1155"/>
                  <a:pt x="1070" y="1166"/>
                  <a:pt x="1062" y="1174"/>
                </a:cubicBezTo>
                <a:cubicBezTo>
                  <a:pt x="1047" y="1186"/>
                  <a:pt x="1024" y="1185"/>
                  <a:pt x="1011" y="1169"/>
                </a:cubicBezTo>
                <a:cubicBezTo>
                  <a:pt x="997" y="1153"/>
                  <a:pt x="1000" y="1131"/>
                  <a:pt x="1015" y="1118"/>
                </a:cubicBezTo>
                <a:cubicBezTo>
                  <a:pt x="1024" y="1111"/>
                  <a:pt x="1035" y="1108"/>
                  <a:pt x="1046" y="1110"/>
                </a:cubicBezTo>
                <a:cubicBezTo>
                  <a:pt x="1051" y="1085"/>
                  <a:pt x="1051" y="1085"/>
                  <a:pt x="1051" y="1085"/>
                </a:cubicBezTo>
                <a:cubicBezTo>
                  <a:pt x="1033" y="1082"/>
                  <a:pt x="1014" y="1087"/>
                  <a:pt x="999" y="1099"/>
                </a:cubicBezTo>
                <a:cubicBezTo>
                  <a:pt x="973" y="1121"/>
                  <a:pt x="968" y="1159"/>
                  <a:pt x="990" y="1186"/>
                </a:cubicBezTo>
                <a:cubicBezTo>
                  <a:pt x="1013" y="1213"/>
                  <a:pt x="1051" y="1214"/>
                  <a:pt x="1077" y="1192"/>
                </a:cubicBezTo>
                <a:cubicBezTo>
                  <a:pt x="1093" y="1179"/>
                  <a:pt x="1101" y="1160"/>
                  <a:pt x="1100" y="1141"/>
                </a:cubicBezTo>
                <a:lnTo>
                  <a:pt x="1074" y="1144"/>
                </a:lnTo>
                <a:close/>
                <a:moveTo>
                  <a:pt x="61" y="983"/>
                </a:moveTo>
                <a:cubicBezTo>
                  <a:pt x="50" y="980"/>
                  <a:pt x="41" y="973"/>
                  <a:pt x="36" y="962"/>
                </a:cubicBezTo>
                <a:cubicBezTo>
                  <a:pt x="28" y="945"/>
                  <a:pt x="36" y="923"/>
                  <a:pt x="54" y="915"/>
                </a:cubicBezTo>
                <a:cubicBezTo>
                  <a:pt x="73" y="906"/>
                  <a:pt x="94" y="914"/>
                  <a:pt x="102" y="932"/>
                </a:cubicBezTo>
                <a:cubicBezTo>
                  <a:pt x="107" y="943"/>
                  <a:pt x="107" y="954"/>
                  <a:pt x="101" y="964"/>
                </a:cubicBezTo>
                <a:cubicBezTo>
                  <a:pt x="125" y="976"/>
                  <a:pt x="125" y="976"/>
                  <a:pt x="125" y="976"/>
                </a:cubicBezTo>
                <a:cubicBezTo>
                  <a:pt x="133" y="959"/>
                  <a:pt x="133" y="940"/>
                  <a:pt x="125" y="922"/>
                </a:cubicBezTo>
                <a:cubicBezTo>
                  <a:pt x="110" y="891"/>
                  <a:pt x="76" y="876"/>
                  <a:pt x="43" y="891"/>
                </a:cubicBezTo>
                <a:cubicBezTo>
                  <a:pt x="11" y="906"/>
                  <a:pt x="0" y="942"/>
                  <a:pt x="14" y="973"/>
                </a:cubicBezTo>
                <a:cubicBezTo>
                  <a:pt x="23" y="992"/>
                  <a:pt x="39" y="1004"/>
                  <a:pt x="58" y="1008"/>
                </a:cubicBezTo>
                <a:lnTo>
                  <a:pt x="61" y="983"/>
                </a:lnTo>
                <a:close/>
                <a:moveTo>
                  <a:pt x="481" y="130"/>
                </a:moveTo>
                <a:cubicBezTo>
                  <a:pt x="459" y="139"/>
                  <a:pt x="459" y="139"/>
                  <a:pt x="459" y="139"/>
                </a:cubicBezTo>
                <a:cubicBezTo>
                  <a:pt x="380" y="95"/>
                  <a:pt x="380" y="95"/>
                  <a:pt x="380" y="95"/>
                </a:cubicBezTo>
                <a:cubicBezTo>
                  <a:pt x="406" y="159"/>
                  <a:pt x="406" y="159"/>
                  <a:pt x="406" y="159"/>
                </a:cubicBezTo>
                <a:cubicBezTo>
                  <a:pt x="381" y="168"/>
                  <a:pt x="381" y="168"/>
                  <a:pt x="381" y="168"/>
                </a:cubicBezTo>
                <a:cubicBezTo>
                  <a:pt x="340" y="63"/>
                  <a:pt x="340" y="63"/>
                  <a:pt x="340" y="63"/>
                </a:cubicBezTo>
                <a:cubicBezTo>
                  <a:pt x="364" y="54"/>
                  <a:pt x="364" y="54"/>
                  <a:pt x="364" y="54"/>
                </a:cubicBezTo>
                <a:cubicBezTo>
                  <a:pt x="365" y="57"/>
                  <a:pt x="365" y="57"/>
                  <a:pt x="365" y="57"/>
                </a:cubicBezTo>
                <a:cubicBezTo>
                  <a:pt x="367" y="60"/>
                  <a:pt x="371" y="64"/>
                  <a:pt x="376" y="67"/>
                </a:cubicBezTo>
                <a:cubicBezTo>
                  <a:pt x="445" y="106"/>
                  <a:pt x="445" y="106"/>
                  <a:pt x="445" y="106"/>
                </a:cubicBezTo>
                <a:cubicBezTo>
                  <a:pt x="419" y="34"/>
                  <a:pt x="419" y="34"/>
                  <a:pt x="419" y="34"/>
                </a:cubicBezTo>
                <a:cubicBezTo>
                  <a:pt x="444" y="24"/>
                  <a:pt x="444" y="24"/>
                  <a:pt x="444" y="24"/>
                </a:cubicBezTo>
                <a:lnTo>
                  <a:pt x="481" y="130"/>
                </a:lnTo>
                <a:close/>
                <a:moveTo>
                  <a:pt x="642" y="112"/>
                </a:moveTo>
                <a:cubicBezTo>
                  <a:pt x="557" y="116"/>
                  <a:pt x="557" y="116"/>
                  <a:pt x="557" y="116"/>
                </a:cubicBezTo>
                <a:cubicBezTo>
                  <a:pt x="556" y="94"/>
                  <a:pt x="556" y="94"/>
                  <a:pt x="556" y="94"/>
                </a:cubicBezTo>
                <a:cubicBezTo>
                  <a:pt x="614" y="91"/>
                  <a:pt x="614" y="91"/>
                  <a:pt x="614" y="91"/>
                </a:cubicBezTo>
                <a:cubicBezTo>
                  <a:pt x="613" y="69"/>
                  <a:pt x="613" y="69"/>
                  <a:pt x="613" y="69"/>
                </a:cubicBezTo>
                <a:cubicBezTo>
                  <a:pt x="565" y="71"/>
                  <a:pt x="565" y="71"/>
                  <a:pt x="565" y="71"/>
                </a:cubicBezTo>
                <a:cubicBezTo>
                  <a:pt x="564" y="49"/>
                  <a:pt x="564" y="49"/>
                  <a:pt x="564" y="49"/>
                </a:cubicBezTo>
                <a:cubicBezTo>
                  <a:pt x="612" y="47"/>
                  <a:pt x="612" y="47"/>
                  <a:pt x="612" y="47"/>
                </a:cubicBezTo>
                <a:cubicBezTo>
                  <a:pt x="611" y="23"/>
                  <a:pt x="611" y="23"/>
                  <a:pt x="611" y="23"/>
                </a:cubicBezTo>
                <a:cubicBezTo>
                  <a:pt x="553" y="26"/>
                  <a:pt x="553" y="26"/>
                  <a:pt x="553" y="26"/>
                </a:cubicBezTo>
                <a:cubicBezTo>
                  <a:pt x="552" y="4"/>
                  <a:pt x="552" y="4"/>
                  <a:pt x="552" y="4"/>
                </a:cubicBezTo>
                <a:cubicBezTo>
                  <a:pt x="637" y="0"/>
                  <a:pt x="637" y="0"/>
                  <a:pt x="637" y="0"/>
                </a:cubicBezTo>
                <a:lnTo>
                  <a:pt x="642" y="1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4588360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Forside mørk/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>
              <a:solidFill>
                <a:schemeClr val="bg2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2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20A2E9F-A570-4C30-B6F7-A8E2727CF6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2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4A3C88-2876-4F34-98F7-299B17A8C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667C43F-58F4-43CC-86BE-580C713B8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0F5851E0-A91D-4F64-8680-E5A25AAD33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1B4D8FC-6D8B-4361-9986-C27F230345B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41654" y="5068798"/>
            <a:ext cx="1027807" cy="1069200"/>
          </a:xfrm>
          <a:custGeom>
            <a:avLst/>
            <a:gdLst>
              <a:gd name="T0" fmla="*/ 629 w 1308"/>
              <a:gd name="T1" fmla="*/ 309 h 1360"/>
              <a:gd name="T2" fmla="*/ 799 w 1308"/>
              <a:gd name="T3" fmla="*/ 354 h 1360"/>
              <a:gd name="T4" fmla="*/ 789 w 1308"/>
              <a:gd name="T5" fmla="*/ 317 h 1360"/>
              <a:gd name="T6" fmla="*/ 678 w 1308"/>
              <a:gd name="T7" fmla="*/ 475 h 1360"/>
              <a:gd name="T8" fmla="*/ 577 w 1308"/>
              <a:gd name="T9" fmla="*/ 453 h 1360"/>
              <a:gd name="T10" fmla="*/ 454 w 1308"/>
              <a:gd name="T11" fmla="*/ 521 h 1360"/>
              <a:gd name="T12" fmla="*/ 719 w 1308"/>
              <a:gd name="T13" fmla="*/ 577 h 1360"/>
              <a:gd name="T14" fmla="*/ 602 w 1308"/>
              <a:gd name="T15" fmla="*/ 749 h 1360"/>
              <a:gd name="T16" fmla="*/ 719 w 1308"/>
              <a:gd name="T17" fmla="*/ 604 h 1360"/>
              <a:gd name="T18" fmla="*/ 651 w 1308"/>
              <a:gd name="T19" fmla="*/ 274 h 1360"/>
              <a:gd name="T20" fmla="*/ 449 w 1308"/>
              <a:gd name="T21" fmla="*/ 579 h 1360"/>
              <a:gd name="T22" fmla="*/ 422 w 1308"/>
              <a:gd name="T23" fmla="*/ 539 h 1360"/>
              <a:gd name="T24" fmla="*/ 356 w 1308"/>
              <a:gd name="T25" fmla="*/ 539 h 1360"/>
              <a:gd name="T26" fmla="*/ 358 w 1308"/>
              <a:gd name="T27" fmla="*/ 626 h 1360"/>
              <a:gd name="T28" fmla="*/ 891 w 1308"/>
              <a:gd name="T29" fmla="*/ 521 h 1360"/>
              <a:gd name="T30" fmla="*/ 890 w 1308"/>
              <a:gd name="T31" fmla="*/ 626 h 1360"/>
              <a:gd name="T32" fmla="*/ 900 w 1308"/>
              <a:gd name="T33" fmla="*/ 568 h 1360"/>
              <a:gd name="T34" fmla="*/ 848 w 1308"/>
              <a:gd name="T35" fmla="*/ 539 h 1360"/>
              <a:gd name="T36" fmla="*/ 796 w 1308"/>
              <a:gd name="T37" fmla="*/ 568 h 1360"/>
              <a:gd name="T38" fmla="*/ 805 w 1308"/>
              <a:gd name="T39" fmla="*/ 626 h 1360"/>
              <a:gd name="T40" fmla="*/ 423 w 1308"/>
              <a:gd name="T41" fmla="*/ 334 h 1360"/>
              <a:gd name="T42" fmla="*/ 512 w 1308"/>
              <a:gd name="T43" fmla="*/ 385 h 1360"/>
              <a:gd name="T44" fmla="*/ 929 w 1308"/>
              <a:gd name="T45" fmla="*/ 843 h 1360"/>
              <a:gd name="T46" fmla="*/ 480 w 1308"/>
              <a:gd name="T47" fmla="*/ 890 h 1360"/>
              <a:gd name="T48" fmla="*/ 397 w 1308"/>
              <a:gd name="T49" fmla="*/ 908 h 1360"/>
              <a:gd name="T50" fmla="*/ 862 w 1308"/>
              <a:gd name="T51" fmla="*/ 908 h 1360"/>
              <a:gd name="T52" fmla="*/ 777 w 1308"/>
              <a:gd name="T53" fmla="*/ 978 h 1360"/>
              <a:gd name="T54" fmla="*/ 328 w 1308"/>
              <a:gd name="T55" fmla="*/ 939 h 1360"/>
              <a:gd name="T56" fmla="*/ 931 w 1308"/>
              <a:gd name="T57" fmla="*/ 939 h 1360"/>
              <a:gd name="T58" fmla="*/ 629 w 1308"/>
              <a:gd name="T59" fmla="*/ 1029 h 1360"/>
              <a:gd name="T60" fmla="*/ 238 w 1308"/>
              <a:gd name="T61" fmla="*/ 1117 h 1360"/>
              <a:gd name="T62" fmla="*/ 200 w 1308"/>
              <a:gd name="T63" fmla="*/ 1203 h 1360"/>
              <a:gd name="T64" fmla="*/ 367 w 1308"/>
              <a:gd name="T65" fmla="*/ 1228 h 1360"/>
              <a:gd name="T66" fmla="*/ 345 w 1308"/>
              <a:gd name="T67" fmla="*/ 1243 h 1360"/>
              <a:gd name="T68" fmla="*/ 841 w 1308"/>
              <a:gd name="T69" fmla="*/ 1251 h 1360"/>
              <a:gd name="T70" fmla="*/ 1167 w 1308"/>
              <a:gd name="T71" fmla="*/ 856 h 1360"/>
              <a:gd name="T72" fmla="*/ 1276 w 1308"/>
              <a:gd name="T73" fmla="*/ 883 h 1360"/>
              <a:gd name="T74" fmla="*/ 1233 w 1308"/>
              <a:gd name="T75" fmla="*/ 826 h 1360"/>
              <a:gd name="T76" fmla="*/ 782 w 1308"/>
              <a:gd name="T77" fmla="*/ 114 h 1360"/>
              <a:gd name="T78" fmla="*/ 786 w 1308"/>
              <a:gd name="T79" fmla="*/ 86 h 1360"/>
              <a:gd name="T80" fmla="*/ 852 w 1308"/>
              <a:gd name="T81" fmla="*/ 89 h 1360"/>
              <a:gd name="T82" fmla="*/ 1116 w 1308"/>
              <a:gd name="T83" fmla="*/ 312 h 1360"/>
              <a:gd name="T84" fmla="*/ 1101 w 1308"/>
              <a:gd name="T85" fmla="*/ 258 h 1360"/>
              <a:gd name="T86" fmla="*/ 629 w 1308"/>
              <a:gd name="T87" fmla="*/ 1360 h 1360"/>
              <a:gd name="T88" fmla="*/ 1177 w 1308"/>
              <a:gd name="T89" fmla="*/ 531 h 1360"/>
              <a:gd name="T90" fmla="*/ 1254 w 1308"/>
              <a:gd name="T91" fmla="*/ 414 h 1360"/>
              <a:gd name="T92" fmla="*/ 1177 w 1308"/>
              <a:gd name="T93" fmla="*/ 531 h 1360"/>
              <a:gd name="T94" fmla="*/ 1236 w 1308"/>
              <a:gd name="T95" fmla="*/ 615 h 1360"/>
              <a:gd name="T96" fmla="*/ 1308 w 1308"/>
              <a:gd name="T97" fmla="*/ 687 h 1360"/>
              <a:gd name="T98" fmla="*/ 1049 w 1308"/>
              <a:gd name="T99" fmla="*/ 144 h 1360"/>
              <a:gd name="T100" fmla="*/ 948 w 1308"/>
              <a:gd name="T101" fmla="*/ 180 h 1360"/>
              <a:gd name="T102" fmla="*/ 1126 w 1308"/>
              <a:gd name="T103" fmla="*/ 1056 h 1360"/>
              <a:gd name="T104" fmla="*/ 1140 w 1308"/>
              <a:gd name="T105" fmla="*/ 1033 h 1360"/>
              <a:gd name="T106" fmla="*/ 1051 w 1308"/>
              <a:gd name="T107" fmla="*/ 1085 h 1360"/>
              <a:gd name="T108" fmla="*/ 61 w 1308"/>
              <a:gd name="T109" fmla="*/ 983 h 1360"/>
              <a:gd name="T110" fmla="*/ 125 w 1308"/>
              <a:gd name="T111" fmla="*/ 922 h 1360"/>
              <a:gd name="T112" fmla="*/ 459 w 1308"/>
              <a:gd name="T113" fmla="*/ 139 h 1360"/>
              <a:gd name="T114" fmla="*/ 365 w 1308"/>
              <a:gd name="T115" fmla="*/ 57 h 1360"/>
              <a:gd name="T116" fmla="*/ 642 w 1308"/>
              <a:gd name="T117" fmla="*/ 112 h 1360"/>
              <a:gd name="T118" fmla="*/ 564 w 1308"/>
              <a:gd name="T119" fmla="*/ 49 h 1360"/>
              <a:gd name="T120" fmla="*/ 642 w 1308"/>
              <a:gd name="T121" fmla="*/ 112 h 1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8" h="1360">
                <a:moveTo>
                  <a:pt x="695" y="425"/>
                </a:moveTo>
                <a:cubicBezTo>
                  <a:pt x="695" y="432"/>
                  <a:pt x="695" y="432"/>
                  <a:pt x="695" y="432"/>
                </a:cubicBezTo>
                <a:cubicBezTo>
                  <a:pt x="563" y="432"/>
                  <a:pt x="563" y="432"/>
                  <a:pt x="563" y="432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10"/>
                  <a:pt x="629" y="309"/>
                  <a:pt x="629" y="309"/>
                </a:cubicBezTo>
                <a:cubicBezTo>
                  <a:pt x="629" y="309"/>
                  <a:pt x="695" y="410"/>
                  <a:pt x="695" y="425"/>
                </a:cubicBezTo>
                <a:close/>
                <a:moveTo>
                  <a:pt x="789" y="317"/>
                </a:moveTo>
                <a:cubicBezTo>
                  <a:pt x="777" y="316"/>
                  <a:pt x="766" y="320"/>
                  <a:pt x="758" y="328"/>
                </a:cubicBezTo>
                <a:cubicBezTo>
                  <a:pt x="757" y="328"/>
                  <a:pt x="758" y="329"/>
                  <a:pt x="758" y="329"/>
                </a:cubicBezTo>
                <a:cubicBezTo>
                  <a:pt x="763" y="327"/>
                  <a:pt x="769" y="327"/>
                  <a:pt x="775" y="329"/>
                </a:cubicBezTo>
                <a:cubicBezTo>
                  <a:pt x="787" y="332"/>
                  <a:pt x="797" y="342"/>
                  <a:pt x="799" y="354"/>
                </a:cubicBezTo>
                <a:cubicBezTo>
                  <a:pt x="802" y="375"/>
                  <a:pt x="787" y="392"/>
                  <a:pt x="767" y="392"/>
                </a:cubicBezTo>
                <a:cubicBezTo>
                  <a:pt x="764" y="392"/>
                  <a:pt x="761" y="391"/>
                  <a:pt x="758" y="391"/>
                </a:cubicBezTo>
                <a:cubicBezTo>
                  <a:pt x="758" y="390"/>
                  <a:pt x="757" y="391"/>
                  <a:pt x="758" y="392"/>
                </a:cubicBezTo>
                <a:cubicBezTo>
                  <a:pt x="765" y="399"/>
                  <a:pt x="775" y="403"/>
                  <a:pt x="786" y="403"/>
                </a:cubicBezTo>
                <a:cubicBezTo>
                  <a:pt x="811" y="403"/>
                  <a:pt x="830" y="382"/>
                  <a:pt x="829" y="358"/>
                </a:cubicBezTo>
                <a:cubicBezTo>
                  <a:pt x="828" y="336"/>
                  <a:pt x="810" y="318"/>
                  <a:pt x="789" y="317"/>
                </a:cubicBezTo>
                <a:moveTo>
                  <a:pt x="698" y="556"/>
                </a:moveTo>
                <a:cubicBezTo>
                  <a:pt x="698" y="556"/>
                  <a:pt x="693" y="522"/>
                  <a:pt x="693" y="511"/>
                </a:cubicBezTo>
                <a:cubicBezTo>
                  <a:pt x="693" y="495"/>
                  <a:pt x="709" y="489"/>
                  <a:pt x="709" y="489"/>
                </a:cubicBezTo>
                <a:cubicBezTo>
                  <a:pt x="711" y="453"/>
                  <a:pt x="711" y="453"/>
                  <a:pt x="711" y="453"/>
                </a:cubicBezTo>
                <a:cubicBezTo>
                  <a:pt x="681" y="453"/>
                  <a:pt x="681" y="453"/>
                  <a:pt x="681" y="453"/>
                </a:cubicBezTo>
                <a:cubicBezTo>
                  <a:pt x="678" y="475"/>
                  <a:pt x="678" y="475"/>
                  <a:pt x="678" y="475"/>
                </a:cubicBezTo>
                <a:cubicBezTo>
                  <a:pt x="652" y="475"/>
                  <a:pt x="652" y="475"/>
                  <a:pt x="652" y="475"/>
                </a:cubicBezTo>
                <a:cubicBezTo>
                  <a:pt x="649" y="453"/>
                  <a:pt x="649" y="453"/>
                  <a:pt x="649" y="453"/>
                </a:cubicBezTo>
                <a:cubicBezTo>
                  <a:pt x="609" y="453"/>
                  <a:pt x="609" y="453"/>
                  <a:pt x="609" y="453"/>
                </a:cubicBezTo>
                <a:cubicBezTo>
                  <a:pt x="606" y="475"/>
                  <a:pt x="606" y="475"/>
                  <a:pt x="606" y="475"/>
                </a:cubicBezTo>
                <a:cubicBezTo>
                  <a:pt x="580" y="475"/>
                  <a:pt x="580" y="475"/>
                  <a:pt x="580" y="475"/>
                </a:cubicBezTo>
                <a:cubicBezTo>
                  <a:pt x="577" y="453"/>
                  <a:pt x="577" y="453"/>
                  <a:pt x="577" y="453"/>
                </a:cubicBezTo>
                <a:cubicBezTo>
                  <a:pt x="548" y="453"/>
                  <a:pt x="548" y="453"/>
                  <a:pt x="548" y="453"/>
                </a:cubicBezTo>
                <a:cubicBezTo>
                  <a:pt x="550" y="489"/>
                  <a:pt x="550" y="489"/>
                  <a:pt x="550" y="489"/>
                </a:cubicBezTo>
                <a:cubicBezTo>
                  <a:pt x="550" y="489"/>
                  <a:pt x="565" y="495"/>
                  <a:pt x="565" y="511"/>
                </a:cubicBezTo>
                <a:cubicBezTo>
                  <a:pt x="565" y="522"/>
                  <a:pt x="561" y="556"/>
                  <a:pt x="561" y="556"/>
                </a:cubicBezTo>
                <a:lnTo>
                  <a:pt x="698" y="556"/>
                </a:lnTo>
                <a:close/>
                <a:moveTo>
                  <a:pt x="454" y="521"/>
                </a:moveTo>
                <a:cubicBezTo>
                  <a:pt x="454" y="511"/>
                  <a:pt x="454" y="511"/>
                  <a:pt x="454" y="511"/>
                </a:cubicBezTo>
                <a:cubicBezTo>
                  <a:pt x="454" y="484"/>
                  <a:pt x="435" y="468"/>
                  <a:pt x="411" y="468"/>
                </a:cubicBezTo>
                <a:cubicBezTo>
                  <a:pt x="387" y="468"/>
                  <a:pt x="367" y="484"/>
                  <a:pt x="367" y="511"/>
                </a:cubicBezTo>
                <a:cubicBezTo>
                  <a:pt x="367" y="521"/>
                  <a:pt x="367" y="521"/>
                  <a:pt x="367" y="521"/>
                </a:cubicBezTo>
                <a:lnTo>
                  <a:pt x="454" y="521"/>
                </a:lnTo>
                <a:close/>
                <a:moveTo>
                  <a:pt x="719" y="577"/>
                </a:moveTo>
                <a:cubicBezTo>
                  <a:pt x="540" y="577"/>
                  <a:pt x="540" y="577"/>
                  <a:pt x="540" y="577"/>
                </a:cubicBezTo>
                <a:cubicBezTo>
                  <a:pt x="540" y="604"/>
                  <a:pt x="540" y="604"/>
                  <a:pt x="540" y="604"/>
                </a:cubicBezTo>
                <a:cubicBezTo>
                  <a:pt x="540" y="604"/>
                  <a:pt x="551" y="609"/>
                  <a:pt x="551" y="622"/>
                </a:cubicBezTo>
                <a:cubicBezTo>
                  <a:pt x="551" y="647"/>
                  <a:pt x="531" y="745"/>
                  <a:pt x="535" y="816"/>
                </a:cubicBezTo>
                <a:cubicBezTo>
                  <a:pt x="598" y="816"/>
                  <a:pt x="598" y="816"/>
                  <a:pt x="598" y="816"/>
                </a:cubicBezTo>
                <a:cubicBezTo>
                  <a:pt x="602" y="749"/>
                  <a:pt x="602" y="749"/>
                  <a:pt x="602" y="749"/>
                </a:cubicBezTo>
                <a:cubicBezTo>
                  <a:pt x="604" y="732"/>
                  <a:pt x="615" y="722"/>
                  <a:pt x="629" y="722"/>
                </a:cubicBezTo>
                <a:cubicBezTo>
                  <a:pt x="643" y="722"/>
                  <a:pt x="654" y="732"/>
                  <a:pt x="656" y="749"/>
                </a:cubicBezTo>
                <a:cubicBezTo>
                  <a:pt x="661" y="816"/>
                  <a:pt x="661" y="816"/>
                  <a:pt x="661" y="816"/>
                </a:cubicBezTo>
                <a:cubicBezTo>
                  <a:pt x="724" y="816"/>
                  <a:pt x="724" y="816"/>
                  <a:pt x="724" y="816"/>
                </a:cubicBezTo>
                <a:cubicBezTo>
                  <a:pt x="727" y="745"/>
                  <a:pt x="708" y="647"/>
                  <a:pt x="708" y="622"/>
                </a:cubicBezTo>
                <a:cubicBezTo>
                  <a:pt x="708" y="609"/>
                  <a:pt x="719" y="604"/>
                  <a:pt x="719" y="604"/>
                </a:cubicBezTo>
                <a:cubicBezTo>
                  <a:pt x="719" y="577"/>
                  <a:pt x="719" y="577"/>
                  <a:pt x="719" y="577"/>
                </a:cubicBezTo>
                <a:moveTo>
                  <a:pt x="651" y="274"/>
                </a:moveTo>
                <a:cubicBezTo>
                  <a:pt x="651" y="262"/>
                  <a:pt x="641" y="252"/>
                  <a:pt x="629" y="252"/>
                </a:cubicBezTo>
                <a:cubicBezTo>
                  <a:pt x="617" y="252"/>
                  <a:pt x="607" y="262"/>
                  <a:pt x="607" y="274"/>
                </a:cubicBezTo>
                <a:cubicBezTo>
                  <a:pt x="607" y="286"/>
                  <a:pt x="617" y="296"/>
                  <a:pt x="629" y="296"/>
                </a:cubicBezTo>
                <a:cubicBezTo>
                  <a:pt x="641" y="296"/>
                  <a:pt x="651" y="286"/>
                  <a:pt x="651" y="274"/>
                </a:cubicBezTo>
                <a:moveTo>
                  <a:pt x="453" y="626"/>
                </a:moveTo>
                <a:cubicBezTo>
                  <a:pt x="464" y="626"/>
                  <a:pt x="464" y="626"/>
                  <a:pt x="464" y="626"/>
                </a:cubicBezTo>
                <a:cubicBezTo>
                  <a:pt x="464" y="610"/>
                  <a:pt x="464" y="610"/>
                  <a:pt x="464" y="610"/>
                </a:cubicBezTo>
                <a:cubicBezTo>
                  <a:pt x="464" y="610"/>
                  <a:pt x="450" y="607"/>
                  <a:pt x="450" y="593"/>
                </a:cubicBezTo>
                <a:cubicBezTo>
                  <a:pt x="450" y="593"/>
                  <a:pt x="450" y="593"/>
                  <a:pt x="450" y="593"/>
                </a:cubicBezTo>
                <a:cubicBezTo>
                  <a:pt x="449" y="579"/>
                  <a:pt x="449" y="579"/>
                  <a:pt x="449" y="579"/>
                </a:cubicBezTo>
                <a:cubicBezTo>
                  <a:pt x="463" y="568"/>
                  <a:pt x="463" y="568"/>
                  <a:pt x="463" y="568"/>
                </a:cubicBezTo>
                <a:cubicBezTo>
                  <a:pt x="465" y="539"/>
                  <a:pt x="465" y="539"/>
                  <a:pt x="465" y="539"/>
                </a:cubicBezTo>
                <a:cubicBezTo>
                  <a:pt x="446" y="539"/>
                  <a:pt x="446" y="539"/>
                  <a:pt x="446" y="539"/>
                </a:cubicBezTo>
                <a:cubicBezTo>
                  <a:pt x="443" y="560"/>
                  <a:pt x="443" y="560"/>
                  <a:pt x="443" y="560"/>
                </a:cubicBezTo>
                <a:cubicBezTo>
                  <a:pt x="424" y="560"/>
                  <a:pt x="424" y="560"/>
                  <a:pt x="424" y="560"/>
                </a:cubicBezTo>
                <a:cubicBezTo>
                  <a:pt x="422" y="539"/>
                  <a:pt x="422" y="539"/>
                  <a:pt x="422" y="539"/>
                </a:cubicBezTo>
                <a:cubicBezTo>
                  <a:pt x="411" y="539"/>
                  <a:pt x="411" y="539"/>
                  <a:pt x="411" y="539"/>
                </a:cubicBezTo>
                <a:cubicBezTo>
                  <a:pt x="400" y="539"/>
                  <a:pt x="400" y="539"/>
                  <a:pt x="400" y="539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378" y="560"/>
                  <a:pt x="378" y="560"/>
                  <a:pt x="378" y="560"/>
                </a:cubicBezTo>
                <a:cubicBezTo>
                  <a:pt x="376" y="539"/>
                  <a:pt x="376" y="539"/>
                  <a:pt x="376" y="539"/>
                </a:cubicBezTo>
                <a:cubicBezTo>
                  <a:pt x="356" y="539"/>
                  <a:pt x="356" y="539"/>
                  <a:pt x="356" y="539"/>
                </a:cubicBezTo>
                <a:cubicBezTo>
                  <a:pt x="359" y="568"/>
                  <a:pt x="359" y="568"/>
                  <a:pt x="359" y="568"/>
                </a:cubicBezTo>
                <a:cubicBezTo>
                  <a:pt x="372" y="579"/>
                  <a:pt x="372" y="579"/>
                  <a:pt x="372" y="579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607"/>
                  <a:pt x="358" y="610"/>
                  <a:pt x="358" y="610"/>
                </a:cubicBezTo>
                <a:cubicBezTo>
                  <a:pt x="358" y="626"/>
                  <a:pt x="358" y="626"/>
                  <a:pt x="358" y="626"/>
                </a:cubicBezTo>
                <a:cubicBezTo>
                  <a:pt x="368" y="626"/>
                  <a:pt x="368" y="626"/>
                  <a:pt x="368" y="626"/>
                </a:cubicBezTo>
                <a:cubicBezTo>
                  <a:pt x="368" y="680"/>
                  <a:pt x="341" y="758"/>
                  <a:pt x="341" y="816"/>
                </a:cubicBezTo>
                <a:cubicBezTo>
                  <a:pt x="411" y="816"/>
                  <a:pt x="411" y="816"/>
                  <a:pt x="411" y="816"/>
                </a:cubicBezTo>
                <a:cubicBezTo>
                  <a:pt x="481" y="816"/>
                  <a:pt x="481" y="816"/>
                  <a:pt x="481" y="816"/>
                </a:cubicBezTo>
                <a:cubicBezTo>
                  <a:pt x="481" y="758"/>
                  <a:pt x="454" y="680"/>
                  <a:pt x="453" y="626"/>
                </a:cubicBezTo>
                <a:close/>
                <a:moveTo>
                  <a:pt x="891" y="521"/>
                </a:moveTo>
                <a:cubicBezTo>
                  <a:pt x="891" y="511"/>
                  <a:pt x="891" y="511"/>
                  <a:pt x="891" y="511"/>
                </a:cubicBezTo>
                <a:cubicBezTo>
                  <a:pt x="891" y="484"/>
                  <a:pt x="872" y="468"/>
                  <a:pt x="848" y="468"/>
                </a:cubicBezTo>
                <a:cubicBezTo>
                  <a:pt x="824" y="468"/>
                  <a:pt x="804" y="484"/>
                  <a:pt x="804" y="511"/>
                </a:cubicBezTo>
                <a:cubicBezTo>
                  <a:pt x="804" y="521"/>
                  <a:pt x="804" y="521"/>
                  <a:pt x="804" y="521"/>
                </a:cubicBezTo>
                <a:lnTo>
                  <a:pt x="891" y="521"/>
                </a:lnTo>
                <a:close/>
                <a:moveTo>
                  <a:pt x="890" y="626"/>
                </a:moveTo>
                <a:cubicBezTo>
                  <a:pt x="901" y="626"/>
                  <a:pt x="901" y="626"/>
                  <a:pt x="901" y="626"/>
                </a:cubicBezTo>
                <a:cubicBezTo>
                  <a:pt x="901" y="610"/>
                  <a:pt x="901" y="610"/>
                  <a:pt x="901" y="610"/>
                </a:cubicBezTo>
                <a:cubicBezTo>
                  <a:pt x="901" y="610"/>
                  <a:pt x="887" y="607"/>
                  <a:pt x="887" y="593"/>
                </a:cubicBezTo>
                <a:cubicBezTo>
                  <a:pt x="887" y="593"/>
                  <a:pt x="887" y="593"/>
                  <a:pt x="887" y="593"/>
                </a:cubicBezTo>
                <a:cubicBezTo>
                  <a:pt x="886" y="579"/>
                  <a:pt x="886" y="579"/>
                  <a:pt x="886" y="579"/>
                </a:cubicBezTo>
                <a:cubicBezTo>
                  <a:pt x="900" y="568"/>
                  <a:pt x="900" y="568"/>
                  <a:pt x="900" y="568"/>
                </a:cubicBezTo>
                <a:cubicBezTo>
                  <a:pt x="902" y="539"/>
                  <a:pt x="902" y="539"/>
                  <a:pt x="902" y="539"/>
                </a:cubicBezTo>
                <a:cubicBezTo>
                  <a:pt x="883" y="539"/>
                  <a:pt x="883" y="539"/>
                  <a:pt x="883" y="539"/>
                </a:cubicBezTo>
                <a:cubicBezTo>
                  <a:pt x="880" y="560"/>
                  <a:pt x="880" y="560"/>
                  <a:pt x="880" y="560"/>
                </a:cubicBezTo>
                <a:cubicBezTo>
                  <a:pt x="861" y="560"/>
                  <a:pt x="861" y="560"/>
                  <a:pt x="861" y="560"/>
                </a:cubicBezTo>
                <a:cubicBezTo>
                  <a:pt x="859" y="539"/>
                  <a:pt x="859" y="539"/>
                  <a:pt x="859" y="539"/>
                </a:cubicBezTo>
                <a:cubicBezTo>
                  <a:pt x="848" y="539"/>
                  <a:pt x="848" y="539"/>
                  <a:pt x="848" y="539"/>
                </a:cubicBezTo>
                <a:cubicBezTo>
                  <a:pt x="837" y="539"/>
                  <a:pt x="837" y="539"/>
                  <a:pt x="837" y="539"/>
                </a:cubicBezTo>
                <a:cubicBezTo>
                  <a:pt x="834" y="560"/>
                  <a:pt x="834" y="560"/>
                  <a:pt x="834" y="560"/>
                </a:cubicBezTo>
                <a:cubicBezTo>
                  <a:pt x="815" y="560"/>
                  <a:pt x="815" y="560"/>
                  <a:pt x="815" y="560"/>
                </a:cubicBezTo>
                <a:cubicBezTo>
                  <a:pt x="813" y="539"/>
                  <a:pt x="813" y="539"/>
                  <a:pt x="813" y="539"/>
                </a:cubicBezTo>
                <a:cubicBezTo>
                  <a:pt x="793" y="539"/>
                  <a:pt x="793" y="539"/>
                  <a:pt x="793" y="539"/>
                </a:cubicBezTo>
                <a:cubicBezTo>
                  <a:pt x="796" y="568"/>
                  <a:pt x="796" y="568"/>
                  <a:pt x="796" y="568"/>
                </a:cubicBezTo>
                <a:cubicBezTo>
                  <a:pt x="809" y="579"/>
                  <a:pt x="809" y="579"/>
                  <a:pt x="809" y="579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607"/>
                  <a:pt x="794" y="610"/>
                  <a:pt x="794" y="610"/>
                </a:cubicBezTo>
                <a:cubicBezTo>
                  <a:pt x="794" y="626"/>
                  <a:pt x="794" y="626"/>
                  <a:pt x="794" y="626"/>
                </a:cubicBezTo>
                <a:cubicBezTo>
                  <a:pt x="805" y="626"/>
                  <a:pt x="805" y="626"/>
                  <a:pt x="805" y="626"/>
                </a:cubicBezTo>
                <a:cubicBezTo>
                  <a:pt x="805" y="680"/>
                  <a:pt x="778" y="758"/>
                  <a:pt x="778" y="816"/>
                </a:cubicBezTo>
                <a:cubicBezTo>
                  <a:pt x="848" y="816"/>
                  <a:pt x="848" y="816"/>
                  <a:pt x="848" y="816"/>
                </a:cubicBezTo>
                <a:cubicBezTo>
                  <a:pt x="918" y="816"/>
                  <a:pt x="918" y="816"/>
                  <a:pt x="918" y="816"/>
                </a:cubicBezTo>
                <a:cubicBezTo>
                  <a:pt x="918" y="758"/>
                  <a:pt x="891" y="680"/>
                  <a:pt x="890" y="626"/>
                </a:cubicBezTo>
                <a:close/>
                <a:moveTo>
                  <a:pt x="457" y="342"/>
                </a:moveTo>
                <a:cubicBezTo>
                  <a:pt x="423" y="334"/>
                  <a:pt x="423" y="334"/>
                  <a:pt x="423" y="334"/>
                </a:cubicBezTo>
                <a:cubicBezTo>
                  <a:pt x="446" y="360"/>
                  <a:pt x="446" y="360"/>
                  <a:pt x="446" y="360"/>
                </a:cubicBezTo>
                <a:cubicBezTo>
                  <a:pt x="423" y="385"/>
                  <a:pt x="423" y="385"/>
                  <a:pt x="423" y="385"/>
                </a:cubicBezTo>
                <a:cubicBezTo>
                  <a:pt x="457" y="378"/>
                  <a:pt x="457" y="378"/>
                  <a:pt x="457" y="378"/>
                </a:cubicBezTo>
                <a:cubicBezTo>
                  <a:pt x="467" y="411"/>
                  <a:pt x="467" y="411"/>
                  <a:pt x="467" y="411"/>
                </a:cubicBezTo>
                <a:cubicBezTo>
                  <a:pt x="478" y="378"/>
                  <a:pt x="478" y="378"/>
                  <a:pt x="478" y="378"/>
                </a:cubicBezTo>
                <a:cubicBezTo>
                  <a:pt x="512" y="385"/>
                  <a:pt x="512" y="385"/>
                  <a:pt x="512" y="385"/>
                </a:cubicBezTo>
                <a:cubicBezTo>
                  <a:pt x="488" y="360"/>
                  <a:pt x="488" y="360"/>
                  <a:pt x="488" y="360"/>
                </a:cubicBezTo>
                <a:cubicBezTo>
                  <a:pt x="512" y="334"/>
                  <a:pt x="512" y="334"/>
                  <a:pt x="512" y="334"/>
                </a:cubicBezTo>
                <a:cubicBezTo>
                  <a:pt x="478" y="342"/>
                  <a:pt x="478" y="342"/>
                  <a:pt x="478" y="342"/>
                </a:cubicBezTo>
                <a:cubicBezTo>
                  <a:pt x="467" y="308"/>
                  <a:pt x="467" y="308"/>
                  <a:pt x="467" y="308"/>
                </a:cubicBezTo>
                <a:lnTo>
                  <a:pt x="457" y="342"/>
                </a:lnTo>
                <a:close/>
                <a:moveTo>
                  <a:pt x="929" y="843"/>
                </a:moveTo>
                <a:cubicBezTo>
                  <a:pt x="886" y="843"/>
                  <a:pt x="863" y="860"/>
                  <a:pt x="843" y="871"/>
                </a:cubicBezTo>
                <a:cubicBezTo>
                  <a:pt x="826" y="880"/>
                  <a:pt x="811" y="890"/>
                  <a:pt x="779" y="890"/>
                </a:cubicBezTo>
                <a:cubicBezTo>
                  <a:pt x="747" y="890"/>
                  <a:pt x="731" y="880"/>
                  <a:pt x="714" y="871"/>
                </a:cubicBezTo>
                <a:cubicBezTo>
                  <a:pt x="694" y="860"/>
                  <a:pt x="672" y="847"/>
                  <a:pt x="629" y="847"/>
                </a:cubicBezTo>
                <a:cubicBezTo>
                  <a:pt x="587" y="847"/>
                  <a:pt x="564" y="860"/>
                  <a:pt x="545" y="871"/>
                </a:cubicBezTo>
                <a:cubicBezTo>
                  <a:pt x="527" y="880"/>
                  <a:pt x="512" y="890"/>
                  <a:pt x="480" y="890"/>
                </a:cubicBezTo>
                <a:cubicBezTo>
                  <a:pt x="448" y="890"/>
                  <a:pt x="433" y="880"/>
                  <a:pt x="415" y="871"/>
                </a:cubicBezTo>
                <a:cubicBezTo>
                  <a:pt x="395" y="860"/>
                  <a:pt x="373" y="843"/>
                  <a:pt x="330" y="843"/>
                </a:cubicBezTo>
                <a:cubicBezTo>
                  <a:pt x="303" y="843"/>
                  <a:pt x="271" y="852"/>
                  <a:pt x="271" y="852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4" y="892"/>
                  <a:pt x="313" y="889"/>
                  <a:pt x="330" y="889"/>
                </a:cubicBezTo>
                <a:cubicBezTo>
                  <a:pt x="362" y="889"/>
                  <a:pt x="379" y="898"/>
                  <a:pt x="397" y="908"/>
                </a:cubicBezTo>
                <a:cubicBezTo>
                  <a:pt x="417" y="919"/>
                  <a:pt x="433" y="934"/>
                  <a:pt x="476" y="934"/>
                </a:cubicBezTo>
                <a:cubicBezTo>
                  <a:pt x="519" y="934"/>
                  <a:pt x="542" y="920"/>
                  <a:pt x="562" y="909"/>
                </a:cubicBezTo>
                <a:cubicBezTo>
                  <a:pt x="580" y="899"/>
                  <a:pt x="598" y="891"/>
                  <a:pt x="629" y="891"/>
                </a:cubicBezTo>
                <a:cubicBezTo>
                  <a:pt x="661" y="891"/>
                  <a:pt x="679" y="899"/>
                  <a:pt x="696" y="909"/>
                </a:cubicBezTo>
                <a:cubicBezTo>
                  <a:pt x="716" y="920"/>
                  <a:pt x="740" y="934"/>
                  <a:pt x="782" y="934"/>
                </a:cubicBezTo>
                <a:cubicBezTo>
                  <a:pt x="825" y="934"/>
                  <a:pt x="842" y="919"/>
                  <a:pt x="862" y="908"/>
                </a:cubicBezTo>
                <a:cubicBezTo>
                  <a:pt x="879" y="898"/>
                  <a:pt x="897" y="889"/>
                  <a:pt x="929" y="889"/>
                </a:cubicBezTo>
                <a:cubicBezTo>
                  <a:pt x="945" y="889"/>
                  <a:pt x="965" y="892"/>
                  <a:pt x="965" y="892"/>
                </a:cubicBezTo>
                <a:cubicBezTo>
                  <a:pt x="988" y="852"/>
                  <a:pt x="988" y="852"/>
                  <a:pt x="988" y="852"/>
                </a:cubicBezTo>
                <a:cubicBezTo>
                  <a:pt x="988" y="852"/>
                  <a:pt x="956" y="843"/>
                  <a:pt x="929" y="843"/>
                </a:cubicBezTo>
                <a:close/>
                <a:moveTo>
                  <a:pt x="842" y="962"/>
                </a:moveTo>
                <a:cubicBezTo>
                  <a:pt x="825" y="972"/>
                  <a:pt x="808" y="978"/>
                  <a:pt x="777" y="978"/>
                </a:cubicBezTo>
                <a:cubicBezTo>
                  <a:pt x="745" y="978"/>
                  <a:pt x="728" y="971"/>
                  <a:pt x="711" y="961"/>
                </a:cubicBezTo>
                <a:cubicBezTo>
                  <a:pt x="692" y="951"/>
                  <a:pt x="670" y="937"/>
                  <a:pt x="629" y="937"/>
                </a:cubicBezTo>
                <a:cubicBezTo>
                  <a:pt x="588" y="937"/>
                  <a:pt x="566" y="951"/>
                  <a:pt x="547" y="961"/>
                </a:cubicBezTo>
                <a:cubicBezTo>
                  <a:pt x="530" y="971"/>
                  <a:pt x="513" y="978"/>
                  <a:pt x="482" y="978"/>
                </a:cubicBezTo>
                <a:cubicBezTo>
                  <a:pt x="451" y="978"/>
                  <a:pt x="433" y="972"/>
                  <a:pt x="416" y="962"/>
                </a:cubicBezTo>
                <a:cubicBezTo>
                  <a:pt x="397" y="952"/>
                  <a:pt x="371" y="934"/>
                  <a:pt x="328" y="939"/>
                </a:cubicBezTo>
                <a:cubicBezTo>
                  <a:pt x="393" y="1023"/>
                  <a:pt x="483" y="1022"/>
                  <a:pt x="483" y="1022"/>
                </a:cubicBezTo>
                <a:cubicBezTo>
                  <a:pt x="523" y="1022"/>
                  <a:pt x="545" y="1013"/>
                  <a:pt x="564" y="1003"/>
                </a:cubicBezTo>
                <a:cubicBezTo>
                  <a:pt x="581" y="993"/>
                  <a:pt x="599" y="982"/>
                  <a:pt x="629" y="982"/>
                </a:cubicBezTo>
                <a:cubicBezTo>
                  <a:pt x="660" y="982"/>
                  <a:pt x="677" y="993"/>
                  <a:pt x="694" y="1003"/>
                </a:cubicBezTo>
                <a:cubicBezTo>
                  <a:pt x="714" y="1013"/>
                  <a:pt x="736" y="1022"/>
                  <a:pt x="776" y="1022"/>
                </a:cubicBezTo>
                <a:cubicBezTo>
                  <a:pt x="776" y="1022"/>
                  <a:pt x="865" y="1023"/>
                  <a:pt x="931" y="939"/>
                </a:cubicBezTo>
                <a:cubicBezTo>
                  <a:pt x="887" y="934"/>
                  <a:pt x="862" y="952"/>
                  <a:pt x="842" y="962"/>
                </a:cubicBezTo>
                <a:close/>
                <a:moveTo>
                  <a:pt x="629" y="1029"/>
                </a:moveTo>
                <a:cubicBezTo>
                  <a:pt x="588" y="1029"/>
                  <a:pt x="570" y="1060"/>
                  <a:pt x="516" y="1060"/>
                </a:cubicBezTo>
                <a:cubicBezTo>
                  <a:pt x="537" y="1067"/>
                  <a:pt x="582" y="1077"/>
                  <a:pt x="629" y="1077"/>
                </a:cubicBezTo>
                <a:cubicBezTo>
                  <a:pt x="676" y="1077"/>
                  <a:pt x="722" y="1067"/>
                  <a:pt x="743" y="1060"/>
                </a:cubicBezTo>
                <a:cubicBezTo>
                  <a:pt x="688" y="1060"/>
                  <a:pt x="671" y="1029"/>
                  <a:pt x="629" y="1029"/>
                </a:cubicBezTo>
                <a:close/>
                <a:moveTo>
                  <a:pt x="172" y="1012"/>
                </a:moveTo>
                <a:cubicBezTo>
                  <a:pt x="189" y="1033"/>
                  <a:pt x="189" y="1033"/>
                  <a:pt x="189" y="1033"/>
                </a:cubicBezTo>
                <a:cubicBezTo>
                  <a:pt x="100" y="1101"/>
                  <a:pt x="100" y="1101"/>
                  <a:pt x="100" y="1101"/>
                </a:cubicBezTo>
                <a:cubicBezTo>
                  <a:pt x="83" y="1080"/>
                  <a:pt x="83" y="1080"/>
                  <a:pt x="83" y="1080"/>
                </a:cubicBezTo>
                <a:lnTo>
                  <a:pt x="172" y="1012"/>
                </a:lnTo>
                <a:close/>
                <a:moveTo>
                  <a:pt x="238" y="1117"/>
                </a:moveTo>
                <a:cubicBezTo>
                  <a:pt x="212" y="1095"/>
                  <a:pt x="212" y="1095"/>
                  <a:pt x="212" y="1095"/>
                </a:cubicBezTo>
                <a:cubicBezTo>
                  <a:pt x="227" y="1078"/>
                  <a:pt x="227" y="1078"/>
                  <a:pt x="227" y="1078"/>
                </a:cubicBezTo>
                <a:cubicBezTo>
                  <a:pt x="298" y="1139"/>
                  <a:pt x="298" y="1139"/>
                  <a:pt x="298" y="1139"/>
                </a:cubicBezTo>
                <a:cubicBezTo>
                  <a:pt x="283" y="1156"/>
                  <a:pt x="283" y="1156"/>
                  <a:pt x="283" y="1156"/>
                </a:cubicBezTo>
                <a:cubicBezTo>
                  <a:pt x="258" y="1134"/>
                  <a:pt x="258" y="1134"/>
                  <a:pt x="258" y="1134"/>
                </a:cubicBezTo>
                <a:cubicBezTo>
                  <a:pt x="200" y="1203"/>
                  <a:pt x="200" y="1203"/>
                  <a:pt x="200" y="1203"/>
                </a:cubicBezTo>
                <a:cubicBezTo>
                  <a:pt x="179" y="1185"/>
                  <a:pt x="179" y="1185"/>
                  <a:pt x="179" y="1185"/>
                </a:cubicBezTo>
                <a:lnTo>
                  <a:pt x="238" y="1117"/>
                </a:lnTo>
                <a:close/>
                <a:moveTo>
                  <a:pt x="345" y="1243"/>
                </a:moveTo>
                <a:cubicBezTo>
                  <a:pt x="332" y="1162"/>
                  <a:pt x="332" y="1162"/>
                  <a:pt x="332" y="1162"/>
                </a:cubicBezTo>
                <a:cubicBezTo>
                  <a:pt x="360" y="1178"/>
                  <a:pt x="360" y="1178"/>
                  <a:pt x="360" y="1178"/>
                </a:cubicBezTo>
                <a:cubicBezTo>
                  <a:pt x="367" y="1228"/>
                  <a:pt x="367" y="1228"/>
                  <a:pt x="367" y="1228"/>
                </a:cubicBezTo>
                <a:cubicBezTo>
                  <a:pt x="411" y="1202"/>
                  <a:pt x="411" y="1202"/>
                  <a:pt x="411" y="1202"/>
                </a:cubicBezTo>
                <a:cubicBezTo>
                  <a:pt x="441" y="1213"/>
                  <a:pt x="441" y="1213"/>
                  <a:pt x="441" y="1213"/>
                </a:cubicBezTo>
                <a:cubicBezTo>
                  <a:pt x="370" y="1254"/>
                  <a:pt x="370" y="1254"/>
                  <a:pt x="370" y="1254"/>
                </a:cubicBezTo>
                <a:cubicBezTo>
                  <a:pt x="350" y="1296"/>
                  <a:pt x="350" y="1296"/>
                  <a:pt x="350" y="1296"/>
                </a:cubicBezTo>
                <a:cubicBezTo>
                  <a:pt x="326" y="1285"/>
                  <a:pt x="326" y="1285"/>
                  <a:pt x="326" y="1285"/>
                </a:cubicBezTo>
                <a:lnTo>
                  <a:pt x="345" y="1243"/>
                </a:lnTo>
                <a:close/>
                <a:moveTo>
                  <a:pt x="756" y="1230"/>
                </a:moveTo>
                <a:cubicBezTo>
                  <a:pt x="838" y="1206"/>
                  <a:pt x="838" y="1206"/>
                  <a:pt x="838" y="1206"/>
                </a:cubicBezTo>
                <a:cubicBezTo>
                  <a:pt x="844" y="1227"/>
                  <a:pt x="844" y="1227"/>
                  <a:pt x="844" y="1227"/>
                </a:cubicBezTo>
                <a:cubicBezTo>
                  <a:pt x="788" y="1244"/>
                  <a:pt x="788" y="1244"/>
                  <a:pt x="788" y="1244"/>
                </a:cubicBezTo>
                <a:cubicBezTo>
                  <a:pt x="795" y="1265"/>
                  <a:pt x="795" y="1265"/>
                  <a:pt x="795" y="1265"/>
                </a:cubicBezTo>
                <a:cubicBezTo>
                  <a:pt x="841" y="1251"/>
                  <a:pt x="841" y="1251"/>
                  <a:pt x="841" y="1251"/>
                </a:cubicBezTo>
                <a:cubicBezTo>
                  <a:pt x="847" y="1273"/>
                  <a:pt x="847" y="1273"/>
                  <a:pt x="847" y="1273"/>
                </a:cubicBezTo>
                <a:cubicBezTo>
                  <a:pt x="801" y="1286"/>
                  <a:pt x="801" y="1286"/>
                  <a:pt x="801" y="1286"/>
                </a:cubicBezTo>
                <a:cubicBezTo>
                  <a:pt x="814" y="1330"/>
                  <a:pt x="814" y="1330"/>
                  <a:pt x="814" y="1330"/>
                </a:cubicBezTo>
                <a:cubicBezTo>
                  <a:pt x="788" y="1338"/>
                  <a:pt x="788" y="1338"/>
                  <a:pt x="788" y="1338"/>
                </a:cubicBezTo>
                <a:lnTo>
                  <a:pt x="756" y="1230"/>
                </a:lnTo>
                <a:close/>
                <a:moveTo>
                  <a:pt x="1167" y="856"/>
                </a:moveTo>
                <a:cubicBezTo>
                  <a:pt x="1179" y="807"/>
                  <a:pt x="1179" y="807"/>
                  <a:pt x="1179" y="807"/>
                </a:cubicBezTo>
                <a:cubicBezTo>
                  <a:pt x="1187" y="778"/>
                  <a:pt x="1205" y="768"/>
                  <a:pt x="1226" y="773"/>
                </a:cubicBezTo>
                <a:cubicBezTo>
                  <a:pt x="1250" y="779"/>
                  <a:pt x="1262" y="799"/>
                  <a:pt x="1255" y="830"/>
                </a:cubicBezTo>
                <a:cubicBezTo>
                  <a:pt x="1253" y="836"/>
                  <a:pt x="1250" y="843"/>
                  <a:pt x="1247" y="848"/>
                </a:cubicBezTo>
                <a:cubicBezTo>
                  <a:pt x="1283" y="857"/>
                  <a:pt x="1283" y="857"/>
                  <a:pt x="1283" y="857"/>
                </a:cubicBezTo>
                <a:cubicBezTo>
                  <a:pt x="1276" y="883"/>
                  <a:pt x="1276" y="883"/>
                  <a:pt x="1276" y="883"/>
                </a:cubicBezTo>
                <a:lnTo>
                  <a:pt x="1167" y="856"/>
                </a:lnTo>
                <a:close/>
                <a:moveTo>
                  <a:pt x="1221" y="800"/>
                </a:moveTo>
                <a:cubicBezTo>
                  <a:pt x="1212" y="798"/>
                  <a:pt x="1204" y="802"/>
                  <a:pt x="1201" y="814"/>
                </a:cubicBezTo>
                <a:cubicBezTo>
                  <a:pt x="1196" y="835"/>
                  <a:pt x="1196" y="835"/>
                  <a:pt x="1196" y="835"/>
                </a:cubicBezTo>
                <a:cubicBezTo>
                  <a:pt x="1226" y="843"/>
                  <a:pt x="1226" y="843"/>
                  <a:pt x="1226" y="843"/>
                </a:cubicBezTo>
                <a:cubicBezTo>
                  <a:pt x="1229" y="838"/>
                  <a:pt x="1232" y="831"/>
                  <a:pt x="1233" y="826"/>
                </a:cubicBezTo>
                <a:cubicBezTo>
                  <a:pt x="1237" y="812"/>
                  <a:pt x="1232" y="803"/>
                  <a:pt x="1221" y="800"/>
                </a:cubicBezTo>
                <a:close/>
                <a:moveTo>
                  <a:pt x="852" y="89"/>
                </a:moveTo>
                <a:cubicBezTo>
                  <a:pt x="845" y="124"/>
                  <a:pt x="813" y="144"/>
                  <a:pt x="778" y="137"/>
                </a:cubicBezTo>
                <a:cubicBezTo>
                  <a:pt x="759" y="134"/>
                  <a:pt x="743" y="124"/>
                  <a:pt x="735" y="108"/>
                </a:cubicBezTo>
                <a:cubicBezTo>
                  <a:pt x="757" y="96"/>
                  <a:pt x="757" y="96"/>
                  <a:pt x="757" y="96"/>
                </a:cubicBezTo>
                <a:cubicBezTo>
                  <a:pt x="761" y="104"/>
                  <a:pt x="771" y="112"/>
                  <a:pt x="782" y="114"/>
                </a:cubicBezTo>
                <a:cubicBezTo>
                  <a:pt x="804" y="119"/>
                  <a:pt x="822" y="106"/>
                  <a:pt x="826" y="85"/>
                </a:cubicBezTo>
                <a:cubicBezTo>
                  <a:pt x="830" y="61"/>
                  <a:pt x="818" y="44"/>
                  <a:pt x="797" y="40"/>
                </a:cubicBezTo>
                <a:cubicBezTo>
                  <a:pt x="785" y="38"/>
                  <a:pt x="773" y="42"/>
                  <a:pt x="766" y="46"/>
                </a:cubicBezTo>
                <a:cubicBezTo>
                  <a:pt x="763" y="60"/>
                  <a:pt x="763" y="60"/>
                  <a:pt x="763" y="60"/>
                </a:cubicBezTo>
                <a:cubicBezTo>
                  <a:pt x="790" y="65"/>
                  <a:pt x="790" y="65"/>
                  <a:pt x="790" y="65"/>
                </a:cubicBezTo>
                <a:cubicBezTo>
                  <a:pt x="786" y="86"/>
                  <a:pt x="786" y="86"/>
                  <a:pt x="786" y="86"/>
                </a:cubicBezTo>
                <a:cubicBezTo>
                  <a:pt x="734" y="76"/>
                  <a:pt x="734" y="76"/>
                  <a:pt x="734" y="76"/>
                </a:cubicBezTo>
                <a:cubicBezTo>
                  <a:pt x="747" y="9"/>
                  <a:pt x="747" y="9"/>
                  <a:pt x="747" y="9"/>
                </a:cubicBezTo>
                <a:cubicBezTo>
                  <a:pt x="769" y="13"/>
                  <a:pt x="769" y="13"/>
                  <a:pt x="769" y="13"/>
                </a:cubicBezTo>
                <a:cubicBezTo>
                  <a:pt x="767" y="24"/>
                  <a:pt x="767" y="24"/>
                  <a:pt x="767" y="24"/>
                </a:cubicBezTo>
                <a:cubicBezTo>
                  <a:pt x="777" y="18"/>
                  <a:pt x="792" y="16"/>
                  <a:pt x="805" y="19"/>
                </a:cubicBezTo>
                <a:cubicBezTo>
                  <a:pt x="837" y="25"/>
                  <a:pt x="858" y="55"/>
                  <a:pt x="852" y="89"/>
                </a:cubicBezTo>
                <a:close/>
                <a:moveTo>
                  <a:pt x="1137" y="228"/>
                </a:moveTo>
                <a:cubicBezTo>
                  <a:pt x="1119" y="207"/>
                  <a:pt x="1119" y="207"/>
                  <a:pt x="1119" y="207"/>
                </a:cubicBezTo>
                <a:cubicBezTo>
                  <a:pt x="1034" y="280"/>
                  <a:pt x="1034" y="280"/>
                  <a:pt x="1034" y="280"/>
                </a:cubicBezTo>
                <a:cubicBezTo>
                  <a:pt x="1050" y="301"/>
                  <a:pt x="1050" y="301"/>
                  <a:pt x="1050" y="301"/>
                </a:cubicBezTo>
                <a:cubicBezTo>
                  <a:pt x="1084" y="273"/>
                  <a:pt x="1084" y="273"/>
                  <a:pt x="1084" y="273"/>
                </a:cubicBezTo>
                <a:cubicBezTo>
                  <a:pt x="1116" y="312"/>
                  <a:pt x="1116" y="312"/>
                  <a:pt x="1116" y="312"/>
                </a:cubicBezTo>
                <a:cubicBezTo>
                  <a:pt x="1082" y="339"/>
                  <a:pt x="1082" y="339"/>
                  <a:pt x="1082" y="339"/>
                </a:cubicBezTo>
                <a:cubicBezTo>
                  <a:pt x="1099" y="360"/>
                  <a:pt x="1099" y="360"/>
                  <a:pt x="1099" y="360"/>
                </a:cubicBezTo>
                <a:cubicBezTo>
                  <a:pt x="1187" y="290"/>
                  <a:pt x="1187" y="290"/>
                  <a:pt x="1187" y="290"/>
                </a:cubicBezTo>
                <a:cubicBezTo>
                  <a:pt x="1170" y="269"/>
                  <a:pt x="1170" y="269"/>
                  <a:pt x="1170" y="269"/>
                </a:cubicBezTo>
                <a:cubicBezTo>
                  <a:pt x="1133" y="298"/>
                  <a:pt x="1133" y="298"/>
                  <a:pt x="1133" y="298"/>
                </a:cubicBezTo>
                <a:cubicBezTo>
                  <a:pt x="1101" y="258"/>
                  <a:pt x="1101" y="258"/>
                  <a:pt x="1101" y="258"/>
                </a:cubicBezTo>
                <a:lnTo>
                  <a:pt x="1137" y="228"/>
                </a:lnTo>
                <a:close/>
                <a:moveTo>
                  <a:pt x="629" y="1360"/>
                </a:moveTo>
                <a:cubicBezTo>
                  <a:pt x="663" y="1360"/>
                  <a:pt x="692" y="1335"/>
                  <a:pt x="692" y="1299"/>
                </a:cubicBezTo>
                <a:cubicBezTo>
                  <a:pt x="692" y="1264"/>
                  <a:pt x="663" y="1239"/>
                  <a:pt x="629" y="1239"/>
                </a:cubicBezTo>
                <a:cubicBezTo>
                  <a:pt x="595" y="1239"/>
                  <a:pt x="567" y="1264"/>
                  <a:pt x="567" y="1299"/>
                </a:cubicBezTo>
                <a:cubicBezTo>
                  <a:pt x="567" y="1335"/>
                  <a:pt x="595" y="1360"/>
                  <a:pt x="629" y="1360"/>
                </a:cubicBezTo>
                <a:close/>
                <a:moveTo>
                  <a:pt x="593" y="1299"/>
                </a:moveTo>
                <a:cubicBezTo>
                  <a:pt x="593" y="1279"/>
                  <a:pt x="610" y="1263"/>
                  <a:pt x="629" y="1263"/>
                </a:cubicBezTo>
                <a:cubicBezTo>
                  <a:pt x="649" y="1263"/>
                  <a:pt x="665" y="1279"/>
                  <a:pt x="665" y="1299"/>
                </a:cubicBezTo>
                <a:cubicBezTo>
                  <a:pt x="665" y="1320"/>
                  <a:pt x="649" y="1336"/>
                  <a:pt x="629" y="1336"/>
                </a:cubicBezTo>
                <a:cubicBezTo>
                  <a:pt x="610" y="1336"/>
                  <a:pt x="593" y="1320"/>
                  <a:pt x="593" y="1299"/>
                </a:cubicBezTo>
                <a:close/>
                <a:moveTo>
                  <a:pt x="1177" y="531"/>
                </a:moveTo>
                <a:cubicBezTo>
                  <a:pt x="1169" y="508"/>
                  <a:pt x="1169" y="508"/>
                  <a:pt x="1169" y="508"/>
                </a:cubicBezTo>
                <a:cubicBezTo>
                  <a:pt x="1213" y="430"/>
                  <a:pt x="1213" y="430"/>
                  <a:pt x="1213" y="430"/>
                </a:cubicBezTo>
                <a:cubicBezTo>
                  <a:pt x="1149" y="455"/>
                  <a:pt x="1149" y="455"/>
                  <a:pt x="1149" y="455"/>
                </a:cubicBezTo>
                <a:cubicBezTo>
                  <a:pt x="1140" y="431"/>
                  <a:pt x="1140" y="431"/>
                  <a:pt x="1140" y="431"/>
                </a:cubicBezTo>
                <a:cubicBezTo>
                  <a:pt x="1245" y="390"/>
                  <a:pt x="1245" y="390"/>
                  <a:pt x="1245" y="390"/>
                </a:cubicBezTo>
                <a:cubicBezTo>
                  <a:pt x="1254" y="414"/>
                  <a:pt x="1254" y="414"/>
                  <a:pt x="1254" y="414"/>
                </a:cubicBezTo>
                <a:cubicBezTo>
                  <a:pt x="1251" y="415"/>
                  <a:pt x="1251" y="415"/>
                  <a:pt x="1251" y="415"/>
                </a:cubicBezTo>
                <a:cubicBezTo>
                  <a:pt x="1248" y="417"/>
                  <a:pt x="1243" y="421"/>
                  <a:pt x="1241" y="426"/>
                </a:cubicBezTo>
                <a:cubicBezTo>
                  <a:pt x="1202" y="495"/>
                  <a:pt x="1202" y="495"/>
                  <a:pt x="1202" y="495"/>
                </a:cubicBezTo>
                <a:cubicBezTo>
                  <a:pt x="1274" y="469"/>
                  <a:pt x="1274" y="469"/>
                  <a:pt x="1274" y="469"/>
                </a:cubicBezTo>
                <a:cubicBezTo>
                  <a:pt x="1283" y="493"/>
                  <a:pt x="1283" y="493"/>
                  <a:pt x="1283" y="493"/>
                </a:cubicBezTo>
                <a:lnTo>
                  <a:pt x="1177" y="531"/>
                </a:lnTo>
                <a:close/>
                <a:moveTo>
                  <a:pt x="1195" y="692"/>
                </a:moveTo>
                <a:cubicBezTo>
                  <a:pt x="1191" y="607"/>
                  <a:pt x="1191" y="607"/>
                  <a:pt x="1191" y="607"/>
                </a:cubicBezTo>
                <a:cubicBezTo>
                  <a:pt x="1214" y="606"/>
                  <a:pt x="1214" y="606"/>
                  <a:pt x="1214" y="606"/>
                </a:cubicBezTo>
                <a:cubicBezTo>
                  <a:pt x="1216" y="664"/>
                  <a:pt x="1216" y="664"/>
                  <a:pt x="1216" y="664"/>
                </a:cubicBezTo>
                <a:cubicBezTo>
                  <a:pt x="1238" y="663"/>
                  <a:pt x="1238" y="663"/>
                  <a:pt x="1238" y="663"/>
                </a:cubicBezTo>
                <a:cubicBezTo>
                  <a:pt x="1236" y="615"/>
                  <a:pt x="1236" y="615"/>
                  <a:pt x="1236" y="615"/>
                </a:cubicBezTo>
                <a:cubicBezTo>
                  <a:pt x="1258" y="614"/>
                  <a:pt x="1258" y="614"/>
                  <a:pt x="1258" y="614"/>
                </a:cubicBezTo>
                <a:cubicBezTo>
                  <a:pt x="1261" y="662"/>
                  <a:pt x="1261" y="662"/>
                  <a:pt x="1261" y="662"/>
                </a:cubicBezTo>
                <a:cubicBezTo>
                  <a:pt x="1284" y="661"/>
                  <a:pt x="1284" y="661"/>
                  <a:pt x="1284" y="661"/>
                </a:cubicBezTo>
                <a:cubicBezTo>
                  <a:pt x="1281" y="603"/>
                  <a:pt x="1281" y="603"/>
                  <a:pt x="1281" y="603"/>
                </a:cubicBezTo>
                <a:cubicBezTo>
                  <a:pt x="1304" y="602"/>
                  <a:pt x="1304" y="602"/>
                  <a:pt x="1304" y="602"/>
                </a:cubicBezTo>
                <a:cubicBezTo>
                  <a:pt x="1308" y="687"/>
                  <a:pt x="1308" y="687"/>
                  <a:pt x="1308" y="687"/>
                </a:cubicBezTo>
                <a:lnTo>
                  <a:pt x="1195" y="692"/>
                </a:lnTo>
                <a:close/>
                <a:moveTo>
                  <a:pt x="963" y="86"/>
                </a:moveTo>
                <a:cubicBezTo>
                  <a:pt x="938" y="73"/>
                  <a:pt x="938" y="73"/>
                  <a:pt x="938" y="73"/>
                </a:cubicBezTo>
                <a:cubicBezTo>
                  <a:pt x="922" y="194"/>
                  <a:pt x="922" y="194"/>
                  <a:pt x="922" y="194"/>
                </a:cubicBezTo>
                <a:cubicBezTo>
                  <a:pt x="946" y="209"/>
                  <a:pt x="946" y="209"/>
                  <a:pt x="946" y="209"/>
                </a:cubicBezTo>
                <a:cubicBezTo>
                  <a:pt x="1049" y="144"/>
                  <a:pt x="1049" y="144"/>
                  <a:pt x="1049" y="144"/>
                </a:cubicBezTo>
                <a:cubicBezTo>
                  <a:pt x="1027" y="127"/>
                  <a:pt x="1027" y="127"/>
                  <a:pt x="1027" y="127"/>
                </a:cubicBezTo>
                <a:cubicBezTo>
                  <a:pt x="1006" y="141"/>
                  <a:pt x="1006" y="141"/>
                  <a:pt x="1006" y="141"/>
                </a:cubicBezTo>
                <a:cubicBezTo>
                  <a:pt x="959" y="111"/>
                  <a:pt x="959" y="111"/>
                  <a:pt x="959" y="111"/>
                </a:cubicBezTo>
                <a:lnTo>
                  <a:pt x="963" y="86"/>
                </a:lnTo>
                <a:close/>
                <a:moveTo>
                  <a:pt x="986" y="155"/>
                </a:moveTo>
                <a:cubicBezTo>
                  <a:pt x="948" y="180"/>
                  <a:pt x="948" y="180"/>
                  <a:pt x="948" y="180"/>
                </a:cubicBezTo>
                <a:cubicBezTo>
                  <a:pt x="955" y="135"/>
                  <a:pt x="955" y="135"/>
                  <a:pt x="955" y="135"/>
                </a:cubicBezTo>
                <a:lnTo>
                  <a:pt x="986" y="155"/>
                </a:lnTo>
                <a:close/>
                <a:moveTo>
                  <a:pt x="1211" y="1035"/>
                </a:moveTo>
                <a:cubicBezTo>
                  <a:pt x="1229" y="1005"/>
                  <a:pt x="1222" y="968"/>
                  <a:pt x="1192" y="950"/>
                </a:cubicBezTo>
                <a:cubicBezTo>
                  <a:pt x="1161" y="931"/>
                  <a:pt x="1125" y="942"/>
                  <a:pt x="1107" y="971"/>
                </a:cubicBezTo>
                <a:cubicBezTo>
                  <a:pt x="1089" y="1000"/>
                  <a:pt x="1096" y="1037"/>
                  <a:pt x="1126" y="1056"/>
                </a:cubicBezTo>
                <a:cubicBezTo>
                  <a:pt x="1157" y="1074"/>
                  <a:pt x="1193" y="1064"/>
                  <a:pt x="1211" y="1035"/>
                </a:cubicBezTo>
                <a:close/>
                <a:moveTo>
                  <a:pt x="1140" y="1033"/>
                </a:moveTo>
                <a:cubicBezTo>
                  <a:pt x="1123" y="1023"/>
                  <a:pt x="1118" y="1001"/>
                  <a:pt x="1128" y="984"/>
                </a:cubicBezTo>
                <a:cubicBezTo>
                  <a:pt x="1138" y="967"/>
                  <a:pt x="1160" y="961"/>
                  <a:pt x="1178" y="972"/>
                </a:cubicBezTo>
                <a:cubicBezTo>
                  <a:pt x="1195" y="983"/>
                  <a:pt x="1200" y="1005"/>
                  <a:pt x="1190" y="1022"/>
                </a:cubicBezTo>
                <a:cubicBezTo>
                  <a:pt x="1180" y="1038"/>
                  <a:pt x="1158" y="1044"/>
                  <a:pt x="1140" y="1033"/>
                </a:cubicBezTo>
                <a:close/>
                <a:moveTo>
                  <a:pt x="1074" y="1144"/>
                </a:moveTo>
                <a:cubicBezTo>
                  <a:pt x="1075" y="1155"/>
                  <a:pt x="1070" y="1166"/>
                  <a:pt x="1062" y="1174"/>
                </a:cubicBezTo>
                <a:cubicBezTo>
                  <a:pt x="1047" y="1186"/>
                  <a:pt x="1024" y="1185"/>
                  <a:pt x="1011" y="1169"/>
                </a:cubicBezTo>
                <a:cubicBezTo>
                  <a:pt x="997" y="1153"/>
                  <a:pt x="1000" y="1131"/>
                  <a:pt x="1015" y="1118"/>
                </a:cubicBezTo>
                <a:cubicBezTo>
                  <a:pt x="1024" y="1111"/>
                  <a:pt x="1035" y="1108"/>
                  <a:pt x="1046" y="1110"/>
                </a:cubicBezTo>
                <a:cubicBezTo>
                  <a:pt x="1051" y="1085"/>
                  <a:pt x="1051" y="1085"/>
                  <a:pt x="1051" y="1085"/>
                </a:cubicBezTo>
                <a:cubicBezTo>
                  <a:pt x="1033" y="1082"/>
                  <a:pt x="1014" y="1087"/>
                  <a:pt x="999" y="1099"/>
                </a:cubicBezTo>
                <a:cubicBezTo>
                  <a:pt x="973" y="1121"/>
                  <a:pt x="968" y="1159"/>
                  <a:pt x="990" y="1186"/>
                </a:cubicBezTo>
                <a:cubicBezTo>
                  <a:pt x="1013" y="1213"/>
                  <a:pt x="1051" y="1214"/>
                  <a:pt x="1077" y="1192"/>
                </a:cubicBezTo>
                <a:cubicBezTo>
                  <a:pt x="1093" y="1179"/>
                  <a:pt x="1101" y="1160"/>
                  <a:pt x="1100" y="1141"/>
                </a:cubicBezTo>
                <a:lnTo>
                  <a:pt x="1074" y="1144"/>
                </a:lnTo>
                <a:close/>
                <a:moveTo>
                  <a:pt x="61" y="983"/>
                </a:moveTo>
                <a:cubicBezTo>
                  <a:pt x="50" y="980"/>
                  <a:pt x="41" y="973"/>
                  <a:pt x="36" y="962"/>
                </a:cubicBezTo>
                <a:cubicBezTo>
                  <a:pt x="28" y="945"/>
                  <a:pt x="36" y="923"/>
                  <a:pt x="54" y="915"/>
                </a:cubicBezTo>
                <a:cubicBezTo>
                  <a:pt x="73" y="906"/>
                  <a:pt x="94" y="914"/>
                  <a:pt x="102" y="932"/>
                </a:cubicBezTo>
                <a:cubicBezTo>
                  <a:pt x="107" y="943"/>
                  <a:pt x="107" y="954"/>
                  <a:pt x="101" y="964"/>
                </a:cubicBezTo>
                <a:cubicBezTo>
                  <a:pt x="125" y="976"/>
                  <a:pt x="125" y="976"/>
                  <a:pt x="125" y="976"/>
                </a:cubicBezTo>
                <a:cubicBezTo>
                  <a:pt x="133" y="959"/>
                  <a:pt x="133" y="940"/>
                  <a:pt x="125" y="922"/>
                </a:cubicBezTo>
                <a:cubicBezTo>
                  <a:pt x="110" y="891"/>
                  <a:pt x="76" y="876"/>
                  <a:pt x="43" y="891"/>
                </a:cubicBezTo>
                <a:cubicBezTo>
                  <a:pt x="11" y="906"/>
                  <a:pt x="0" y="942"/>
                  <a:pt x="14" y="973"/>
                </a:cubicBezTo>
                <a:cubicBezTo>
                  <a:pt x="23" y="992"/>
                  <a:pt x="39" y="1004"/>
                  <a:pt x="58" y="1008"/>
                </a:cubicBezTo>
                <a:lnTo>
                  <a:pt x="61" y="983"/>
                </a:lnTo>
                <a:close/>
                <a:moveTo>
                  <a:pt x="481" y="130"/>
                </a:moveTo>
                <a:cubicBezTo>
                  <a:pt x="459" y="139"/>
                  <a:pt x="459" y="139"/>
                  <a:pt x="459" y="139"/>
                </a:cubicBezTo>
                <a:cubicBezTo>
                  <a:pt x="380" y="95"/>
                  <a:pt x="380" y="95"/>
                  <a:pt x="380" y="95"/>
                </a:cubicBezTo>
                <a:cubicBezTo>
                  <a:pt x="406" y="159"/>
                  <a:pt x="406" y="159"/>
                  <a:pt x="406" y="159"/>
                </a:cubicBezTo>
                <a:cubicBezTo>
                  <a:pt x="381" y="168"/>
                  <a:pt x="381" y="168"/>
                  <a:pt x="381" y="168"/>
                </a:cubicBezTo>
                <a:cubicBezTo>
                  <a:pt x="340" y="63"/>
                  <a:pt x="340" y="63"/>
                  <a:pt x="340" y="63"/>
                </a:cubicBezTo>
                <a:cubicBezTo>
                  <a:pt x="364" y="54"/>
                  <a:pt x="364" y="54"/>
                  <a:pt x="364" y="54"/>
                </a:cubicBezTo>
                <a:cubicBezTo>
                  <a:pt x="365" y="57"/>
                  <a:pt x="365" y="57"/>
                  <a:pt x="365" y="57"/>
                </a:cubicBezTo>
                <a:cubicBezTo>
                  <a:pt x="367" y="60"/>
                  <a:pt x="371" y="64"/>
                  <a:pt x="376" y="67"/>
                </a:cubicBezTo>
                <a:cubicBezTo>
                  <a:pt x="445" y="106"/>
                  <a:pt x="445" y="106"/>
                  <a:pt x="445" y="106"/>
                </a:cubicBezTo>
                <a:cubicBezTo>
                  <a:pt x="419" y="34"/>
                  <a:pt x="419" y="34"/>
                  <a:pt x="419" y="34"/>
                </a:cubicBezTo>
                <a:cubicBezTo>
                  <a:pt x="444" y="24"/>
                  <a:pt x="444" y="24"/>
                  <a:pt x="444" y="24"/>
                </a:cubicBezTo>
                <a:lnTo>
                  <a:pt x="481" y="130"/>
                </a:lnTo>
                <a:close/>
                <a:moveTo>
                  <a:pt x="642" y="112"/>
                </a:moveTo>
                <a:cubicBezTo>
                  <a:pt x="557" y="116"/>
                  <a:pt x="557" y="116"/>
                  <a:pt x="557" y="116"/>
                </a:cubicBezTo>
                <a:cubicBezTo>
                  <a:pt x="556" y="94"/>
                  <a:pt x="556" y="94"/>
                  <a:pt x="556" y="94"/>
                </a:cubicBezTo>
                <a:cubicBezTo>
                  <a:pt x="614" y="91"/>
                  <a:pt x="614" y="91"/>
                  <a:pt x="614" y="91"/>
                </a:cubicBezTo>
                <a:cubicBezTo>
                  <a:pt x="613" y="69"/>
                  <a:pt x="613" y="69"/>
                  <a:pt x="613" y="69"/>
                </a:cubicBezTo>
                <a:cubicBezTo>
                  <a:pt x="565" y="71"/>
                  <a:pt x="565" y="71"/>
                  <a:pt x="565" y="71"/>
                </a:cubicBezTo>
                <a:cubicBezTo>
                  <a:pt x="564" y="49"/>
                  <a:pt x="564" y="49"/>
                  <a:pt x="564" y="49"/>
                </a:cubicBezTo>
                <a:cubicBezTo>
                  <a:pt x="612" y="47"/>
                  <a:pt x="612" y="47"/>
                  <a:pt x="612" y="47"/>
                </a:cubicBezTo>
                <a:cubicBezTo>
                  <a:pt x="611" y="23"/>
                  <a:pt x="611" y="23"/>
                  <a:pt x="611" y="23"/>
                </a:cubicBezTo>
                <a:cubicBezTo>
                  <a:pt x="553" y="26"/>
                  <a:pt x="553" y="26"/>
                  <a:pt x="553" y="26"/>
                </a:cubicBezTo>
                <a:cubicBezTo>
                  <a:pt x="552" y="4"/>
                  <a:pt x="552" y="4"/>
                  <a:pt x="552" y="4"/>
                </a:cubicBezTo>
                <a:cubicBezTo>
                  <a:pt x="637" y="0"/>
                  <a:pt x="637" y="0"/>
                  <a:pt x="637" y="0"/>
                </a:cubicBezTo>
                <a:lnTo>
                  <a:pt x="642" y="1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7112050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Forside lys/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rgbClr val="000C2E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0F374D4-48CD-43E3-AA3B-8D32C614D9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accent2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3E11BE-989A-4C63-8421-725A4331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5DC236B-2E87-4C2A-AAE6-A79FFE8427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D9E04BB-4195-42F1-BBEA-46C84B7F6F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125CBAF4-E939-4FC7-BFFB-CD4952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E57BF5BC-36D1-44B8-A75B-23FB8A87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E8D2D8-C7CF-4116-9800-4642E66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B7029384-3120-46FC-A04A-744BCE57FFE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41654" y="5068798"/>
            <a:ext cx="1027807" cy="1069200"/>
          </a:xfrm>
          <a:custGeom>
            <a:avLst/>
            <a:gdLst>
              <a:gd name="T0" fmla="*/ 629 w 1308"/>
              <a:gd name="T1" fmla="*/ 309 h 1360"/>
              <a:gd name="T2" fmla="*/ 799 w 1308"/>
              <a:gd name="T3" fmla="*/ 354 h 1360"/>
              <a:gd name="T4" fmla="*/ 789 w 1308"/>
              <a:gd name="T5" fmla="*/ 317 h 1360"/>
              <a:gd name="T6" fmla="*/ 678 w 1308"/>
              <a:gd name="T7" fmla="*/ 475 h 1360"/>
              <a:gd name="T8" fmla="*/ 577 w 1308"/>
              <a:gd name="T9" fmla="*/ 453 h 1360"/>
              <a:gd name="T10" fmla="*/ 454 w 1308"/>
              <a:gd name="T11" fmla="*/ 521 h 1360"/>
              <a:gd name="T12" fmla="*/ 719 w 1308"/>
              <a:gd name="T13" fmla="*/ 577 h 1360"/>
              <a:gd name="T14" fmla="*/ 602 w 1308"/>
              <a:gd name="T15" fmla="*/ 749 h 1360"/>
              <a:gd name="T16" fmla="*/ 719 w 1308"/>
              <a:gd name="T17" fmla="*/ 604 h 1360"/>
              <a:gd name="T18" fmla="*/ 651 w 1308"/>
              <a:gd name="T19" fmla="*/ 274 h 1360"/>
              <a:gd name="T20" fmla="*/ 449 w 1308"/>
              <a:gd name="T21" fmla="*/ 579 h 1360"/>
              <a:gd name="T22" fmla="*/ 422 w 1308"/>
              <a:gd name="T23" fmla="*/ 539 h 1360"/>
              <a:gd name="T24" fmla="*/ 356 w 1308"/>
              <a:gd name="T25" fmla="*/ 539 h 1360"/>
              <a:gd name="T26" fmla="*/ 358 w 1308"/>
              <a:gd name="T27" fmla="*/ 626 h 1360"/>
              <a:gd name="T28" fmla="*/ 891 w 1308"/>
              <a:gd name="T29" fmla="*/ 521 h 1360"/>
              <a:gd name="T30" fmla="*/ 890 w 1308"/>
              <a:gd name="T31" fmla="*/ 626 h 1360"/>
              <a:gd name="T32" fmla="*/ 900 w 1308"/>
              <a:gd name="T33" fmla="*/ 568 h 1360"/>
              <a:gd name="T34" fmla="*/ 848 w 1308"/>
              <a:gd name="T35" fmla="*/ 539 h 1360"/>
              <a:gd name="T36" fmla="*/ 796 w 1308"/>
              <a:gd name="T37" fmla="*/ 568 h 1360"/>
              <a:gd name="T38" fmla="*/ 805 w 1308"/>
              <a:gd name="T39" fmla="*/ 626 h 1360"/>
              <a:gd name="T40" fmla="*/ 423 w 1308"/>
              <a:gd name="T41" fmla="*/ 334 h 1360"/>
              <a:gd name="T42" fmla="*/ 512 w 1308"/>
              <a:gd name="T43" fmla="*/ 385 h 1360"/>
              <a:gd name="T44" fmla="*/ 929 w 1308"/>
              <a:gd name="T45" fmla="*/ 843 h 1360"/>
              <a:gd name="T46" fmla="*/ 480 w 1308"/>
              <a:gd name="T47" fmla="*/ 890 h 1360"/>
              <a:gd name="T48" fmla="*/ 397 w 1308"/>
              <a:gd name="T49" fmla="*/ 908 h 1360"/>
              <a:gd name="T50" fmla="*/ 862 w 1308"/>
              <a:gd name="T51" fmla="*/ 908 h 1360"/>
              <a:gd name="T52" fmla="*/ 777 w 1308"/>
              <a:gd name="T53" fmla="*/ 978 h 1360"/>
              <a:gd name="T54" fmla="*/ 328 w 1308"/>
              <a:gd name="T55" fmla="*/ 939 h 1360"/>
              <a:gd name="T56" fmla="*/ 931 w 1308"/>
              <a:gd name="T57" fmla="*/ 939 h 1360"/>
              <a:gd name="T58" fmla="*/ 629 w 1308"/>
              <a:gd name="T59" fmla="*/ 1029 h 1360"/>
              <a:gd name="T60" fmla="*/ 238 w 1308"/>
              <a:gd name="T61" fmla="*/ 1117 h 1360"/>
              <a:gd name="T62" fmla="*/ 200 w 1308"/>
              <a:gd name="T63" fmla="*/ 1203 h 1360"/>
              <a:gd name="T64" fmla="*/ 367 w 1308"/>
              <a:gd name="T65" fmla="*/ 1228 h 1360"/>
              <a:gd name="T66" fmla="*/ 345 w 1308"/>
              <a:gd name="T67" fmla="*/ 1243 h 1360"/>
              <a:gd name="T68" fmla="*/ 841 w 1308"/>
              <a:gd name="T69" fmla="*/ 1251 h 1360"/>
              <a:gd name="T70" fmla="*/ 1167 w 1308"/>
              <a:gd name="T71" fmla="*/ 856 h 1360"/>
              <a:gd name="T72" fmla="*/ 1276 w 1308"/>
              <a:gd name="T73" fmla="*/ 883 h 1360"/>
              <a:gd name="T74" fmla="*/ 1233 w 1308"/>
              <a:gd name="T75" fmla="*/ 826 h 1360"/>
              <a:gd name="T76" fmla="*/ 782 w 1308"/>
              <a:gd name="T77" fmla="*/ 114 h 1360"/>
              <a:gd name="T78" fmla="*/ 786 w 1308"/>
              <a:gd name="T79" fmla="*/ 86 h 1360"/>
              <a:gd name="T80" fmla="*/ 852 w 1308"/>
              <a:gd name="T81" fmla="*/ 89 h 1360"/>
              <a:gd name="T82" fmla="*/ 1116 w 1308"/>
              <a:gd name="T83" fmla="*/ 312 h 1360"/>
              <a:gd name="T84" fmla="*/ 1101 w 1308"/>
              <a:gd name="T85" fmla="*/ 258 h 1360"/>
              <a:gd name="T86" fmla="*/ 629 w 1308"/>
              <a:gd name="T87" fmla="*/ 1360 h 1360"/>
              <a:gd name="T88" fmla="*/ 1177 w 1308"/>
              <a:gd name="T89" fmla="*/ 531 h 1360"/>
              <a:gd name="T90" fmla="*/ 1254 w 1308"/>
              <a:gd name="T91" fmla="*/ 414 h 1360"/>
              <a:gd name="T92" fmla="*/ 1177 w 1308"/>
              <a:gd name="T93" fmla="*/ 531 h 1360"/>
              <a:gd name="T94" fmla="*/ 1236 w 1308"/>
              <a:gd name="T95" fmla="*/ 615 h 1360"/>
              <a:gd name="T96" fmla="*/ 1308 w 1308"/>
              <a:gd name="T97" fmla="*/ 687 h 1360"/>
              <a:gd name="T98" fmla="*/ 1049 w 1308"/>
              <a:gd name="T99" fmla="*/ 144 h 1360"/>
              <a:gd name="T100" fmla="*/ 948 w 1308"/>
              <a:gd name="T101" fmla="*/ 180 h 1360"/>
              <a:gd name="T102" fmla="*/ 1126 w 1308"/>
              <a:gd name="T103" fmla="*/ 1056 h 1360"/>
              <a:gd name="T104" fmla="*/ 1140 w 1308"/>
              <a:gd name="T105" fmla="*/ 1033 h 1360"/>
              <a:gd name="T106" fmla="*/ 1051 w 1308"/>
              <a:gd name="T107" fmla="*/ 1085 h 1360"/>
              <a:gd name="T108" fmla="*/ 61 w 1308"/>
              <a:gd name="T109" fmla="*/ 983 h 1360"/>
              <a:gd name="T110" fmla="*/ 125 w 1308"/>
              <a:gd name="T111" fmla="*/ 922 h 1360"/>
              <a:gd name="T112" fmla="*/ 459 w 1308"/>
              <a:gd name="T113" fmla="*/ 139 h 1360"/>
              <a:gd name="T114" fmla="*/ 365 w 1308"/>
              <a:gd name="T115" fmla="*/ 57 h 1360"/>
              <a:gd name="T116" fmla="*/ 642 w 1308"/>
              <a:gd name="T117" fmla="*/ 112 h 1360"/>
              <a:gd name="T118" fmla="*/ 564 w 1308"/>
              <a:gd name="T119" fmla="*/ 49 h 1360"/>
              <a:gd name="T120" fmla="*/ 642 w 1308"/>
              <a:gd name="T121" fmla="*/ 112 h 1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8" h="1360">
                <a:moveTo>
                  <a:pt x="695" y="425"/>
                </a:moveTo>
                <a:cubicBezTo>
                  <a:pt x="695" y="432"/>
                  <a:pt x="695" y="432"/>
                  <a:pt x="695" y="432"/>
                </a:cubicBezTo>
                <a:cubicBezTo>
                  <a:pt x="563" y="432"/>
                  <a:pt x="563" y="432"/>
                  <a:pt x="563" y="432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10"/>
                  <a:pt x="629" y="309"/>
                  <a:pt x="629" y="309"/>
                </a:cubicBezTo>
                <a:cubicBezTo>
                  <a:pt x="629" y="309"/>
                  <a:pt x="695" y="410"/>
                  <a:pt x="695" y="425"/>
                </a:cubicBezTo>
                <a:close/>
                <a:moveTo>
                  <a:pt x="789" y="317"/>
                </a:moveTo>
                <a:cubicBezTo>
                  <a:pt x="777" y="316"/>
                  <a:pt x="766" y="320"/>
                  <a:pt x="758" y="328"/>
                </a:cubicBezTo>
                <a:cubicBezTo>
                  <a:pt x="757" y="328"/>
                  <a:pt x="758" y="329"/>
                  <a:pt x="758" y="329"/>
                </a:cubicBezTo>
                <a:cubicBezTo>
                  <a:pt x="763" y="327"/>
                  <a:pt x="769" y="327"/>
                  <a:pt x="775" y="329"/>
                </a:cubicBezTo>
                <a:cubicBezTo>
                  <a:pt x="787" y="332"/>
                  <a:pt x="797" y="342"/>
                  <a:pt x="799" y="354"/>
                </a:cubicBezTo>
                <a:cubicBezTo>
                  <a:pt x="802" y="375"/>
                  <a:pt x="787" y="392"/>
                  <a:pt x="767" y="392"/>
                </a:cubicBezTo>
                <a:cubicBezTo>
                  <a:pt x="764" y="392"/>
                  <a:pt x="761" y="391"/>
                  <a:pt x="758" y="391"/>
                </a:cubicBezTo>
                <a:cubicBezTo>
                  <a:pt x="758" y="390"/>
                  <a:pt x="757" y="391"/>
                  <a:pt x="758" y="392"/>
                </a:cubicBezTo>
                <a:cubicBezTo>
                  <a:pt x="765" y="399"/>
                  <a:pt x="775" y="403"/>
                  <a:pt x="786" y="403"/>
                </a:cubicBezTo>
                <a:cubicBezTo>
                  <a:pt x="811" y="403"/>
                  <a:pt x="830" y="382"/>
                  <a:pt x="829" y="358"/>
                </a:cubicBezTo>
                <a:cubicBezTo>
                  <a:pt x="828" y="336"/>
                  <a:pt x="810" y="318"/>
                  <a:pt x="789" y="317"/>
                </a:cubicBezTo>
                <a:moveTo>
                  <a:pt x="698" y="556"/>
                </a:moveTo>
                <a:cubicBezTo>
                  <a:pt x="698" y="556"/>
                  <a:pt x="693" y="522"/>
                  <a:pt x="693" y="511"/>
                </a:cubicBezTo>
                <a:cubicBezTo>
                  <a:pt x="693" y="495"/>
                  <a:pt x="709" y="489"/>
                  <a:pt x="709" y="489"/>
                </a:cubicBezTo>
                <a:cubicBezTo>
                  <a:pt x="711" y="453"/>
                  <a:pt x="711" y="453"/>
                  <a:pt x="711" y="453"/>
                </a:cubicBezTo>
                <a:cubicBezTo>
                  <a:pt x="681" y="453"/>
                  <a:pt x="681" y="453"/>
                  <a:pt x="681" y="453"/>
                </a:cubicBezTo>
                <a:cubicBezTo>
                  <a:pt x="678" y="475"/>
                  <a:pt x="678" y="475"/>
                  <a:pt x="678" y="475"/>
                </a:cubicBezTo>
                <a:cubicBezTo>
                  <a:pt x="652" y="475"/>
                  <a:pt x="652" y="475"/>
                  <a:pt x="652" y="475"/>
                </a:cubicBezTo>
                <a:cubicBezTo>
                  <a:pt x="649" y="453"/>
                  <a:pt x="649" y="453"/>
                  <a:pt x="649" y="453"/>
                </a:cubicBezTo>
                <a:cubicBezTo>
                  <a:pt x="609" y="453"/>
                  <a:pt x="609" y="453"/>
                  <a:pt x="609" y="453"/>
                </a:cubicBezTo>
                <a:cubicBezTo>
                  <a:pt x="606" y="475"/>
                  <a:pt x="606" y="475"/>
                  <a:pt x="606" y="475"/>
                </a:cubicBezTo>
                <a:cubicBezTo>
                  <a:pt x="580" y="475"/>
                  <a:pt x="580" y="475"/>
                  <a:pt x="580" y="475"/>
                </a:cubicBezTo>
                <a:cubicBezTo>
                  <a:pt x="577" y="453"/>
                  <a:pt x="577" y="453"/>
                  <a:pt x="577" y="453"/>
                </a:cubicBezTo>
                <a:cubicBezTo>
                  <a:pt x="548" y="453"/>
                  <a:pt x="548" y="453"/>
                  <a:pt x="548" y="453"/>
                </a:cubicBezTo>
                <a:cubicBezTo>
                  <a:pt x="550" y="489"/>
                  <a:pt x="550" y="489"/>
                  <a:pt x="550" y="489"/>
                </a:cubicBezTo>
                <a:cubicBezTo>
                  <a:pt x="550" y="489"/>
                  <a:pt x="565" y="495"/>
                  <a:pt x="565" y="511"/>
                </a:cubicBezTo>
                <a:cubicBezTo>
                  <a:pt x="565" y="522"/>
                  <a:pt x="561" y="556"/>
                  <a:pt x="561" y="556"/>
                </a:cubicBezTo>
                <a:lnTo>
                  <a:pt x="698" y="556"/>
                </a:lnTo>
                <a:close/>
                <a:moveTo>
                  <a:pt x="454" y="521"/>
                </a:moveTo>
                <a:cubicBezTo>
                  <a:pt x="454" y="511"/>
                  <a:pt x="454" y="511"/>
                  <a:pt x="454" y="511"/>
                </a:cubicBezTo>
                <a:cubicBezTo>
                  <a:pt x="454" y="484"/>
                  <a:pt x="435" y="468"/>
                  <a:pt x="411" y="468"/>
                </a:cubicBezTo>
                <a:cubicBezTo>
                  <a:pt x="387" y="468"/>
                  <a:pt x="367" y="484"/>
                  <a:pt x="367" y="511"/>
                </a:cubicBezTo>
                <a:cubicBezTo>
                  <a:pt x="367" y="521"/>
                  <a:pt x="367" y="521"/>
                  <a:pt x="367" y="521"/>
                </a:cubicBezTo>
                <a:lnTo>
                  <a:pt x="454" y="521"/>
                </a:lnTo>
                <a:close/>
                <a:moveTo>
                  <a:pt x="719" y="577"/>
                </a:moveTo>
                <a:cubicBezTo>
                  <a:pt x="540" y="577"/>
                  <a:pt x="540" y="577"/>
                  <a:pt x="540" y="577"/>
                </a:cubicBezTo>
                <a:cubicBezTo>
                  <a:pt x="540" y="604"/>
                  <a:pt x="540" y="604"/>
                  <a:pt x="540" y="604"/>
                </a:cubicBezTo>
                <a:cubicBezTo>
                  <a:pt x="540" y="604"/>
                  <a:pt x="551" y="609"/>
                  <a:pt x="551" y="622"/>
                </a:cubicBezTo>
                <a:cubicBezTo>
                  <a:pt x="551" y="647"/>
                  <a:pt x="531" y="745"/>
                  <a:pt x="535" y="816"/>
                </a:cubicBezTo>
                <a:cubicBezTo>
                  <a:pt x="598" y="816"/>
                  <a:pt x="598" y="816"/>
                  <a:pt x="598" y="816"/>
                </a:cubicBezTo>
                <a:cubicBezTo>
                  <a:pt x="602" y="749"/>
                  <a:pt x="602" y="749"/>
                  <a:pt x="602" y="749"/>
                </a:cubicBezTo>
                <a:cubicBezTo>
                  <a:pt x="604" y="732"/>
                  <a:pt x="615" y="722"/>
                  <a:pt x="629" y="722"/>
                </a:cubicBezTo>
                <a:cubicBezTo>
                  <a:pt x="643" y="722"/>
                  <a:pt x="654" y="732"/>
                  <a:pt x="656" y="749"/>
                </a:cubicBezTo>
                <a:cubicBezTo>
                  <a:pt x="661" y="816"/>
                  <a:pt x="661" y="816"/>
                  <a:pt x="661" y="816"/>
                </a:cubicBezTo>
                <a:cubicBezTo>
                  <a:pt x="724" y="816"/>
                  <a:pt x="724" y="816"/>
                  <a:pt x="724" y="816"/>
                </a:cubicBezTo>
                <a:cubicBezTo>
                  <a:pt x="727" y="745"/>
                  <a:pt x="708" y="647"/>
                  <a:pt x="708" y="622"/>
                </a:cubicBezTo>
                <a:cubicBezTo>
                  <a:pt x="708" y="609"/>
                  <a:pt x="719" y="604"/>
                  <a:pt x="719" y="604"/>
                </a:cubicBezTo>
                <a:cubicBezTo>
                  <a:pt x="719" y="577"/>
                  <a:pt x="719" y="577"/>
                  <a:pt x="719" y="577"/>
                </a:cubicBezTo>
                <a:moveTo>
                  <a:pt x="651" y="274"/>
                </a:moveTo>
                <a:cubicBezTo>
                  <a:pt x="651" y="262"/>
                  <a:pt x="641" y="252"/>
                  <a:pt x="629" y="252"/>
                </a:cubicBezTo>
                <a:cubicBezTo>
                  <a:pt x="617" y="252"/>
                  <a:pt x="607" y="262"/>
                  <a:pt x="607" y="274"/>
                </a:cubicBezTo>
                <a:cubicBezTo>
                  <a:pt x="607" y="286"/>
                  <a:pt x="617" y="296"/>
                  <a:pt x="629" y="296"/>
                </a:cubicBezTo>
                <a:cubicBezTo>
                  <a:pt x="641" y="296"/>
                  <a:pt x="651" y="286"/>
                  <a:pt x="651" y="274"/>
                </a:cubicBezTo>
                <a:moveTo>
                  <a:pt x="453" y="626"/>
                </a:moveTo>
                <a:cubicBezTo>
                  <a:pt x="464" y="626"/>
                  <a:pt x="464" y="626"/>
                  <a:pt x="464" y="626"/>
                </a:cubicBezTo>
                <a:cubicBezTo>
                  <a:pt x="464" y="610"/>
                  <a:pt x="464" y="610"/>
                  <a:pt x="464" y="610"/>
                </a:cubicBezTo>
                <a:cubicBezTo>
                  <a:pt x="464" y="610"/>
                  <a:pt x="450" y="607"/>
                  <a:pt x="450" y="593"/>
                </a:cubicBezTo>
                <a:cubicBezTo>
                  <a:pt x="450" y="593"/>
                  <a:pt x="450" y="593"/>
                  <a:pt x="450" y="593"/>
                </a:cubicBezTo>
                <a:cubicBezTo>
                  <a:pt x="449" y="579"/>
                  <a:pt x="449" y="579"/>
                  <a:pt x="449" y="579"/>
                </a:cubicBezTo>
                <a:cubicBezTo>
                  <a:pt x="463" y="568"/>
                  <a:pt x="463" y="568"/>
                  <a:pt x="463" y="568"/>
                </a:cubicBezTo>
                <a:cubicBezTo>
                  <a:pt x="465" y="539"/>
                  <a:pt x="465" y="539"/>
                  <a:pt x="465" y="539"/>
                </a:cubicBezTo>
                <a:cubicBezTo>
                  <a:pt x="446" y="539"/>
                  <a:pt x="446" y="539"/>
                  <a:pt x="446" y="539"/>
                </a:cubicBezTo>
                <a:cubicBezTo>
                  <a:pt x="443" y="560"/>
                  <a:pt x="443" y="560"/>
                  <a:pt x="443" y="560"/>
                </a:cubicBezTo>
                <a:cubicBezTo>
                  <a:pt x="424" y="560"/>
                  <a:pt x="424" y="560"/>
                  <a:pt x="424" y="560"/>
                </a:cubicBezTo>
                <a:cubicBezTo>
                  <a:pt x="422" y="539"/>
                  <a:pt x="422" y="539"/>
                  <a:pt x="422" y="539"/>
                </a:cubicBezTo>
                <a:cubicBezTo>
                  <a:pt x="411" y="539"/>
                  <a:pt x="411" y="539"/>
                  <a:pt x="411" y="539"/>
                </a:cubicBezTo>
                <a:cubicBezTo>
                  <a:pt x="400" y="539"/>
                  <a:pt x="400" y="539"/>
                  <a:pt x="400" y="539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378" y="560"/>
                  <a:pt x="378" y="560"/>
                  <a:pt x="378" y="560"/>
                </a:cubicBezTo>
                <a:cubicBezTo>
                  <a:pt x="376" y="539"/>
                  <a:pt x="376" y="539"/>
                  <a:pt x="376" y="539"/>
                </a:cubicBezTo>
                <a:cubicBezTo>
                  <a:pt x="356" y="539"/>
                  <a:pt x="356" y="539"/>
                  <a:pt x="356" y="539"/>
                </a:cubicBezTo>
                <a:cubicBezTo>
                  <a:pt x="359" y="568"/>
                  <a:pt x="359" y="568"/>
                  <a:pt x="359" y="568"/>
                </a:cubicBezTo>
                <a:cubicBezTo>
                  <a:pt x="372" y="579"/>
                  <a:pt x="372" y="579"/>
                  <a:pt x="372" y="579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607"/>
                  <a:pt x="358" y="610"/>
                  <a:pt x="358" y="610"/>
                </a:cubicBezTo>
                <a:cubicBezTo>
                  <a:pt x="358" y="626"/>
                  <a:pt x="358" y="626"/>
                  <a:pt x="358" y="626"/>
                </a:cubicBezTo>
                <a:cubicBezTo>
                  <a:pt x="368" y="626"/>
                  <a:pt x="368" y="626"/>
                  <a:pt x="368" y="626"/>
                </a:cubicBezTo>
                <a:cubicBezTo>
                  <a:pt x="368" y="680"/>
                  <a:pt x="341" y="758"/>
                  <a:pt x="341" y="816"/>
                </a:cubicBezTo>
                <a:cubicBezTo>
                  <a:pt x="411" y="816"/>
                  <a:pt x="411" y="816"/>
                  <a:pt x="411" y="816"/>
                </a:cubicBezTo>
                <a:cubicBezTo>
                  <a:pt x="481" y="816"/>
                  <a:pt x="481" y="816"/>
                  <a:pt x="481" y="816"/>
                </a:cubicBezTo>
                <a:cubicBezTo>
                  <a:pt x="481" y="758"/>
                  <a:pt x="454" y="680"/>
                  <a:pt x="453" y="626"/>
                </a:cubicBezTo>
                <a:close/>
                <a:moveTo>
                  <a:pt x="891" y="521"/>
                </a:moveTo>
                <a:cubicBezTo>
                  <a:pt x="891" y="511"/>
                  <a:pt x="891" y="511"/>
                  <a:pt x="891" y="511"/>
                </a:cubicBezTo>
                <a:cubicBezTo>
                  <a:pt x="891" y="484"/>
                  <a:pt x="872" y="468"/>
                  <a:pt x="848" y="468"/>
                </a:cubicBezTo>
                <a:cubicBezTo>
                  <a:pt x="824" y="468"/>
                  <a:pt x="804" y="484"/>
                  <a:pt x="804" y="511"/>
                </a:cubicBezTo>
                <a:cubicBezTo>
                  <a:pt x="804" y="521"/>
                  <a:pt x="804" y="521"/>
                  <a:pt x="804" y="521"/>
                </a:cubicBezTo>
                <a:lnTo>
                  <a:pt x="891" y="521"/>
                </a:lnTo>
                <a:close/>
                <a:moveTo>
                  <a:pt x="890" y="626"/>
                </a:moveTo>
                <a:cubicBezTo>
                  <a:pt x="901" y="626"/>
                  <a:pt x="901" y="626"/>
                  <a:pt x="901" y="626"/>
                </a:cubicBezTo>
                <a:cubicBezTo>
                  <a:pt x="901" y="610"/>
                  <a:pt x="901" y="610"/>
                  <a:pt x="901" y="610"/>
                </a:cubicBezTo>
                <a:cubicBezTo>
                  <a:pt x="901" y="610"/>
                  <a:pt x="887" y="607"/>
                  <a:pt x="887" y="593"/>
                </a:cubicBezTo>
                <a:cubicBezTo>
                  <a:pt x="887" y="593"/>
                  <a:pt x="887" y="593"/>
                  <a:pt x="887" y="593"/>
                </a:cubicBezTo>
                <a:cubicBezTo>
                  <a:pt x="886" y="579"/>
                  <a:pt x="886" y="579"/>
                  <a:pt x="886" y="579"/>
                </a:cubicBezTo>
                <a:cubicBezTo>
                  <a:pt x="900" y="568"/>
                  <a:pt x="900" y="568"/>
                  <a:pt x="900" y="568"/>
                </a:cubicBezTo>
                <a:cubicBezTo>
                  <a:pt x="902" y="539"/>
                  <a:pt x="902" y="539"/>
                  <a:pt x="902" y="539"/>
                </a:cubicBezTo>
                <a:cubicBezTo>
                  <a:pt x="883" y="539"/>
                  <a:pt x="883" y="539"/>
                  <a:pt x="883" y="539"/>
                </a:cubicBezTo>
                <a:cubicBezTo>
                  <a:pt x="880" y="560"/>
                  <a:pt x="880" y="560"/>
                  <a:pt x="880" y="560"/>
                </a:cubicBezTo>
                <a:cubicBezTo>
                  <a:pt x="861" y="560"/>
                  <a:pt x="861" y="560"/>
                  <a:pt x="861" y="560"/>
                </a:cubicBezTo>
                <a:cubicBezTo>
                  <a:pt x="859" y="539"/>
                  <a:pt x="859" y="539"/>
                  <a:pt x="859" y="539"/>
                </a:cubicBezTo>
                <a:cubicBezTo>
                  <a:pt x="848" y="539"/>
                  <a:pt x="848" y="539"/>
                  <a:pt x="848" y="539"/>
                </a:cubicBezTo>
                <a:cubicBezTo>
                  <a:pt x="837" y="539"/>
                  <a:pt x="837" y="539"/>
                  <a:pt x="837" y="539"/>
                </a:cubicBezTo>
                <a:cubicBezTo>
                  <a:pt x="834" y="560"/>
                  <a:pt x="834" y="560"/>
                  <a:pt x="834" y="560"/>
                </a:cubicBezTo>
                <a:cubicBezTo>
                  <a:pt x="815" y="560"/>
                  <a:pt x="815" y="560"/>
                  <a:pt x="815" y="560"/>
                </a:cubicBezTo>
                <a:cubicBezTo>
                  <a:pt x="813" y="539"/>
                  <a:pt x="813" y="539"/>
                  <a:pt x="813" y="539"/>
                </a:cubicBezTo>
                <a:cubicBezTo>
                  <a:pt x="793" y="539"/>
                  <a:pt x="793" y="539"/>
                  <a:pt x="793" y="539"/>
                </a:cubicBezTo>
                <a:cubicBezTo>
                  <a:pt x="796" y="568"/>
                  <a:pt x="796" y="568"/>
                  <a:pt x="796" y="568"/>
                </a:cubicBezTo>
                <a:cubicBezTo>
                  <a:pt x="809" y="579"/>
                  <a:pt x="809" y="579"/>
                  <a:pt x="809" y="579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607"/>
                  <a:pt x="794" y="610"/>
                  <a:pt x="794" y="610"/>
                </a:cubicBezTo>
                <a:cubicBezTo>
                  <a:pt x="794" y="626"/>
                  <a:pt x="794" y="626"/>
                  <a:pt x="794" y="626"/>
                </a:cubicBezTo>
                <a:cubicBezTo>
                  <a:pt x="805" y="626"/>
                  <a:pt x="805" y="626"/>
                  <a:pt x="805" y="626"/>
                </a:cubicBezTo>
                <a:cubicBezTo>
                  <a:pt x="805" y="680"/>
                  <a:pt x="778" y="758"/>
                  <a:pt x="778" y="816"/>
                </a:cubicBezTo>
                <a:cubicBezTo>
                  <a:pt x="848" y="816"/>
                  <a:pt x="848" y="816"/>
                  <a:pt x="848" y="816"/>
                </a:cubicBezTo>
                <a:cubicBezTo>
                  <a:pt x="918" y="816"/>
                  <a:pt x="918" y="816"/>
                  <a:pt x="918" y="816"/>
                </a:cubicBezTo>
                <a:cubicBezTo>
                  <a:pt x="918" y="758"/>
                  <a:pt x="891" y="680"/>
                  <a:pt x="890" y="626"/>
                </a:cubicBezTo>
                <a:close/>
                <a:moveTo>
                  <a:pt x="457" y="342"/>
                </a:moveTo>
                <a:cubicBezTo>
                  <a:pt x="423" y="334"/>
                  <a:pt x="423" y="334"/>
                  <a:pt x="423" y="334"/>
                </a:cubicBezTo>
                <a:cubicBezTo>
                  <a:pt x="446" y="360"/>
                  <a:pt x="446" y="360"/>
                  <a:pt x="446" y="360"/>
                </a:cubicBezTo>
                <a:cubicBezTo>
                  <a:pt x="423" y="385"/>
                  <a:pt x="423" y="385"/>
                  <a:pt x="423" y="385"/>
                </a:cubicBezTo>
                <a:cubicBezTo>
                  <a:pt x="457" y="378"/>
                  <a:pt x="457" y="378"/>
                  <a:pt x="457" y="378"/>
                </a:cubicBezTo>
                <a:cubicBezTo>
                  <a:pt x="467" y="411"/>
                  <a:pt x="467" y="411"/>
                  <a:pt x="467" y="411"/>
                </a:cubicBezTo>
                <a:cubicBezTo>
                  <a:pt x="478" y="378"/>
                  <a:pt x="478" y="378"/>
                  <a:pt x="478" y="378"/>
                </a:cubicBezTo>
                <a:cubicBezTo>
                  <a:pt x="512" y="385"/>
                  <a:pt x="512" y="385"/>
                  <a:pt x="512" y="385"/>
                </a:cubicBezTo>
                <a:cubicBezTo>
                  <a:pt x="488" y="360"/>
                  <a:pt x="488" y="360"/>
                  <a:pt x="488" y="360"/>
                </a:cubicBezTo>
                <a:cubicBezTo>
                  <a:pt x="512" y="334"/>
                  <a:pt x="512" y="334"/>
                  <a:pt x="512" y="334"/>
                </a:cubicBezTo>
                <a:cubicBezTo>
                  <a:pt x="478" y="342"/>
                  <a:pt x="478" y="342"/>
                  <a:pt x="478" y="342"/>
                </a:cubicBezTo>
                <a:cubicBezTo>
                  <a:pt x="467" y="308"/>
                  <a:pt x="467" y="308"/>
                  <a:pt x="467" y="308"/>
                </a:cubicBezTo>
                <a:lnTo>
                  <a:pt x="457" y="342"/>
                </a:lnTo>
                <a:close/>
                <a:moveTo>
                  <a:pt x="929" y="843"/>
                </a:moveTo>
                <a:cubicBezTo>
                  <a:pt x="886" y="843"/>
                  <a:pt x="863" y="860"/>
                  <a:pt x="843" y="871"/>
                </a:cubicBezTo>
                <a:cubicBezTo>
                  <a:pt x="826" y="880"/>
                  <a:pt x="811" y="890"/>
                  <a:pt x="779" y="890"/>
                </a:cubicBezTo>
                <a:cubicBezTo>
                  <a:pt x="747" y="890"/>
                  <a:pt x="731" y="880"/>
                  <a:pt x="714" y="871"/>
                </a:cubicBezTo>
                <a:cubicBezTo>
                  <a:pt x="694" y="860"/>
                  <a:pt x="672" y="847"/>
                  <a:pt x="629" y="847"/>
                </a:cubicBezTo>
                <a:cubicBezTo>
                  <a:pt x="587" y="847"/>
                  <a:pt x="564" y="860"/>
                  <a:pt x="545" y="871"/>
                </a:cubicBezTo>
                <a:cubicBezTo>
                  <a:pt x="527" y="880"/>
                  <a:pt x="512" y="890"/>
                  <a:pt x="480" y="890"/>
                </a:cubicBezTo>
                <a:cubicBezTo>
                  <a:pt x="448" y="890"/>
                  <a:pt x="433" y="880"/>
                  <a:pt x="415" y="871"/>
                </a:cubicBezTo>
                <a:cubicBezTo>
                  <a:pt x="395" y="860"/>
                  <a:pt x="373" y="843"/>
                  <a:pt x="330" y="843"/>
                </a:cubicBezTo>
                <a:cubicBezTo>
                  <a:pt x="303" y="843"/>
                  <a:pt x="271" y="852"/>
                  <a:pt x="271" y="852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4" y="892"/>
                  <a:pt x="313" y="889"/>
                  <a:pt x="330" y="889"/>
                </a:cubicBezTo>
                <a:cubicBezTo>
                  <a:pt x="362" y="889"/>
                  <a:pt x="379" y="898"/>
                  <a:pt x="397" y="908"/>
                </a:cubicBezTo>
                <a:cubicBezTo>
                  <a:pt x="417" y="919"/>
                  <a:pt x="433" y="934"/>
                  <a:pt x="476" y="934"/>
                </a:cubicBezTo>
                <a:cubicBezTo>
                  <a:pt x="519" y="934"/>
                  <a:pt x="542" y="920"/>
                  <a:pt x="562" y="909"/>
                </a:cubicBezTo>
                <a:cubicBezTo>
                  <a:pt x="580" y="899"/>
                  <a:pt x="598" y="891"/>
                  <a:pt x="629" y="891"/>
                </a:cubicBezTo>
                <a:cubicBezTo>
                  <a:pt x="661" y="891"/>
                  <a:pt x="679" y="899"/>
                  <a:pt x="696" y="909"/>
                </a:cubicBezTo>
                <a:cubicBezTo>
                  <a:pt x="716" y="920"/>
                  <a:pt x="740" y="934"/>
                  <a:pt x="782" y="934"/>
                </a:cubicBezTo>
                <a:cubicBezTo>
                  <a:pt x="825" y="934"/>
                  <a:pt x="842" y="919"/>
                  <a:pt x="862" y="908"/>
                </a:cubicBezTo>
                <a:cubicBezTo>
                  <a:pt x="879" y="898"/>
                  <a:pt x="897" y="889"/>
                  <a:pt x="929" y="889"/>
                </a:cubicBezTo>
                <a:cubicBezTo>
                  <a:pt x="945" y="889"/>
                  <a:pt x="965" y="892"/>
                  <a:pt x="965" y="892"/>
                </a:cubicBezTo>
                <a:cubicBezTo>
                  <a:pt x="988" y="852"/>
                  <a:pt x="988" y="852"/>
                  <a:pt x="988" y="852"/>
                </a:cubicBezTo>
                <a:cubicBezTo>
                  <a:pt x="988" y="852"/>
                  <a:pt x="956" y="843"/>
                  <a:pt x="929" y="843"/>
                </a:cubicBezTo>
                <a:close/>
                <a:moveTo>
                  <a:pt x="842" y="962"/>
                </a:moveTo>
                <a:cubicBezTo>
                  <a:pt x="825" y="972"/>
                  <a:pt x="808" y="978"/>
                  <a:pt x="777" y="978"/>
                </a:cubicBezTo>
                <a:cubicBezTo>
                  <a:pt x="745" y="978"/>
                  <a:pt x="728" y="971"/>
                  <a:pt x="711" y="961"/>
                </a:cubicBezTo>
                <a:cubicBezTo>
                  <a:pt x="692" y="951"/>
                  <a:pt x="670" y="937"/>
                  <a:pt x="629" y="937"/>
                </a:cubicBezTo>
                <a:cubicBezTo>
                  <a:pt x="588" y="937"/>
                  <a:pt x="566" y="951"/>
                  <a:pt x="547" y="961"/>
                </a:cubicBezTo>
                <a:cubicBezTo>
                  <a:pt x="530" y="971"/>
                  <a:pt x="513" y="978"/>
                  <a:pt x="482" y="978"/>
                </a:cubicBezTo>
                <a:cubicBezTo>
                  <a:pt x="451" y="978"/>
                  <a:pt x="433" y="972"/>
                  <a:pt x="416" y="962"/>
                </a:cubicBezTo>
                <a:cubicBezTo>
                  <a:pt x="397" y="952"/>
                  <a:pt x="371" y="934"/>
                  <a:pt x="328" y="939"/>
                </a:cubicBezTo>
                <a:cubicBezTo>
                  <a:pt x="393" y="1023"/>
                  <a:pt x="483" y="1022"/>
                  <a:pt x="483" y="1022"/>
                </a:cubicBezTo>
                <a:cubicBezTo>
                  <a:pt x="523" y="1022"/>
                  <a:pt x="545" y="1013"/>
                  <a:pt x="564" y="1003"/>
                </a:cubicBezTo>
                <a:cubicBezTo>
                  <a:pt x="581" y="993"/>
                  <a:pt x="599" y="982"/>
                  <a:pt x="629" y="982"/>
                </a:cubicBezTo>
                <a:cubicBezTo>
                  <a:pt x="660" y="982"/>
                  <a:pt x="677" y="993"/>
                  <a:pt x="694" y="1003"/>
                </a:cubicBezTo>
                <a:cubicBezTo>
                  <a:pt x="714" y="1013"/>
                  <a:pt x="736" y="1022"/>
                  <a:pt x="776" y="1022"/>
                </a:cubicBezTo>
                <a:cubicBezTo>
                  <a:pt x="776" y="1022"/>
                  <a:pt x="865" y="1023"/>
                  <a:pt x="931" y="939"/>
                </a:cubicBezTo>
                <a:cubicBezTo>
                  <a:pt x="887" y="934"/>
                  <a:pt x="862" y="952"/>
                  <a:pt x="842" y="962"/>
                </a:cubicBezTo>
                <a:close/>
                <a:moveTo>
                  <a:pt x="629" y="1029"/>
                </a:moveTo>
                <a:cubicBezTo>
                  <a:pt x="588" y="1029"/>
                  <a:pt x="570" y="1060"/>
                  <a:pt x="516" y="1060"/>
                </a:cubicBezTo>
                <a:cubicBezTo>
                  <a:pt x="537" y="1067"/>
                  <a:pt x="582" y="1077"/>
                  <a:pt x="629" y="1077"/>
                </a:cubicBezTo>
                <a:cubicBezTo>
                  <a:pt x="676" y="1077"/>
                  <a:pt x="722" y="1067"/>
                  <a:pt x="743" y="1060"/>
                </a:cubicBezTo>
                <a:cubicBezTo>
                  <a:pt x="688" y="1060"/>
                  <a:pt x="671" y="1029"/>
                  <a:pt x="629" y="1029"/>
                </a:cubicBezTo>
                <a:close/>
                <a:moveTo>
                  <a:pt x="172" y="1012"/>
                </a:moveTo>
                <a:cubicBezTo>
                  <a:pt x="189" y="1033"/>
                  <a:pt x="189" y="1033"/>
                  <a:pt x="189" y="1033"/>
                </a:cubicBezTo>
                <a:cubicBezTo>
                  <a:pt x="100" y="1101"/>
                  <a:pt x="100" y="1101"/>
                  <a:pt x="100" y="1101"/>
                </a:cubicBezTo>
                <a:cubicBezTo>
                  <a:pt x="83" y="1080"/>
                  <a:pt x="83" y="1080"/>
                  <a:pt x="83" y="1080"/>
                </a:cubicBezTo>
                <a:lnTo>
                  <a:pt x="172" y="1012"/>
                </a:lnTo>
                <a:close/>
                <a:moveTo>
                  <a:pt x="238" y="1117"/>
                </a:moveTo>
                <a:cubicBezTo>
                  <a:pt x="212" y="1095"/>
                  <a:pt x="212" y="1095"/>
                  <a:pt x="212" y="1095"/>
                </a:cubicBezTo>
                <a:cubicBezTo>
                  <a:pt x="227" y="1078"/>
                  <a:pt x="227" y="1078"/>
                  <a:pt x="227" y="1078"/>
                </a:cubicBezTo>
                <a:cubicBezTo>
                  <a:pt x="298" y="1139"/>
                  <a:pt x="298" y="1139"/>
                  <a:pt x="298" y="1139"/>
                </a:cubicBezTo>
                <a:cubicBezTo>
                  <a:pt x="283" y="1156"/>
                  <a:pt x="283" y="1156"/>
                  <a:pt x="283" y="1156"/>
                </a:cubicBezTo>
                <a:cubicBezTo>
                  <a:pt x="258" y="1134"/>
                  <a:pt x="258" y="1134"/>
                  <a:pt x="258" y="1134"/>
                </a:cubicBezTo>
                <a:cubicBezTo>
                  <a:pt x="200" y="1203"/>
                  <a:pt x="200" y="1203"/>
                  <a:pt x="200" y="1203"/>
                </a:cubicBezTo>
                <a:cubicBezTo>
                  <a:pt x="179" y="1185"/>
                  <a:pt x="179" y="1185"/>
                  <a:pt x="179" y="1185"/>
                </a:cubicBezTo>
                <a:lnTo>
                  <a:pt x="238" y="1117"/>
                </a:lnTo>
                <a:close/>
                <a:moveTo>
                  <a:pt x="345" y="1243"/>
                </a:moveTo>
                <a:cubicBezTo>
                  <a:pt x="332" y="1162"/>
                  <a:pt x="332" y="1162"/>
                  <a:pt x="332" y="1162"/>
                </a:cubicBezTo>
                <a:cubicBezTo>
                  <a:pt x="360" y="1178"/>
                  <a:pt x="360" y="1178"/>
                  <a:pt x="360" y="1178"/>
                </a:cubicBezTo>
                <a:cubicBezTo>
                  <a:pt x="367" y="1228"/>
                  <a:pt x="367" y="1228"/>
                  <a:pt x="367" y="1228"/>
                </a:cubicBezTo>
                <a:cubicBezTo>
                  <a:pt x="411" y="1202"/>
                  <a:pt x="411" y="1202"/>
                  <a:pt x="411" y="1202"/>
                </a:cubicBezTo>
                <a:cubicBezTo>
                  <a:pt x="441" y="1213"/>
                  <a:pt x="441" y="1213"/>
                  <a:pt x="441" y="1213"/>
                </a:cubicBezTo>
                <a:cubicBezTo>
                  <a:pt x="370" y="1254"/>
                  <a:pt x="370" y="1254"/>
                  <a:pt x="370" y="1254"/>
                </a:cubicBezTo>
                <a:cubicBezTo>
                  <a:pt x="350" y="1296"/>
                  <a:pt x="350" y="1296"/>
                  <a:pt x="350" y="1296"/>
                </a:cubicBezTo>
                <a:cubicBezTo>
                  <a:pt x="326" y="1285"/>
                  <a:pt x="326" y="1285"/>
                  <a:pt x="326" y="1285"/>
                </a:cubicBezTo>
                <a:lnTo>
                  <a:pt x="345" y="1243"/>
                </a:lnTo>
                <a:close/>
                <a:moveTo>
                  <a:pt x="756" y="1230"/>
                </a:moveTo>
                <a:cubicBezTo>
                  <a:pt x="838" y="1206"/>
                  <a:pt x="838" y="1206"/>
                  <a:pt x="838" y="1206"/>
                </a:cubicBezTo>
                <a:cubicBezTo>
                  <a:pt x="844" y="1227"/>
                  <a:pt x="844" y="1227"/>
                  <a:pt x="844" y="1227"/>
                </a:cubicBezTo>
                <a:cubicBezTo>
                  <a:pt x="788" y="1244"/>
                  <a:pt x="788" y="1244"/>
                  <a:pt x="788" y="1244"/>
                </a:cubicBezTo>
                <a:cubicBezTo>
                  <a:pt x="795" y="1265"/>
                  <a:pt x="795" y="1265"/>
                  <a:pt x="795" y="1265"/>
                </a:cubicBezTo>
                <a:cubicBezTo>
                  <a:pt x="841" y="1251"/>
                  <a:pt x="841" y="1251"/>
                  <a:pt x="841" y="1251"/>
                </a:cubicBezTo>
                <a:cubicBezTo>
                  <a:pt x="847" y="1273"/>
                  <a:pt x="847" y="1273"/>
                  <a:pt x="847" y="1273"/>
                </a:cubicBezTo>
                <a:cubicBezTo>
                  <a:pt x="801" y="1286"/>
                  <a:pt x="801" y="1286"/>
                  <a:pt x="801" y="1286"/>
                </a:cubicBezTo>
                <a:cubicBezTo>
                  <a:pt x="814" y="1330"/>
                  <a:pt x="814" y="1330"/>
                  <a:pt x="814" y="1330"/>
                </a:cubicBezTo>
                <a:cubicBezTo>
                  <a:pt x="788" y="1338"/>
                  <a:pt x="788" y="1338"/>
                  <a:pt x="788" y="1338"/>
                </a:cubicBezTo>
                <a:lnTo>
                  <a:pt x="756" y="1230"/>
                </a:lnTo>
                <a:close/>
                <a:moveTo>
                  <a:pt x="1167" y="856"/>
                </a:moveTo>
                <a:cubicBezTo>
                  <a:pt x="1179" y="807"/>
                  <a:pt x="1179" y="807"/>
                  <a:pt x="1179" y="807"/>
                </a:cubicBezTo>
                <a:cubicBezTo>
                  <a:pt x="1187" y="778"/>
                  <a:pt x="1205" y="768"/>
                  <a:pt x="1226" y="773"/>
                </a:cubicBezTo>
                <a:cubicBezTo>
                  <a:pt x="1250" y="779"/>
                  <a:pt x="1262" y="799"/>
                  <a:pt x="1255" y="830"/>
                </a:cubicBezTo>
                <a:cubicBezTo>
                  <a:pt x="1253" y="836"/>
                  <a:pt x="1250" y="843"/>
                  <a:pt x="1247" y="848"/>
                </a:cubicBezTo>
                <a:cubicBezTo>
                  <a:pt x="1283" y="857"/>
                  <a:pt x="1283" y="857"/>
                  <a:pt x="1283" y="857"/>
                </a:cubicBezTo>
                <a:cubicBezTo>
                  <a:pt x="1276" y="883"/>
                  <a:pt x="1276" y="883"/>
                  <a:pt x="1276" y="883"/>
                </a:cubicBezTo>
                <a:lnTo>
                  <a:pt x="1167" y="856"/>
                </a:lnTo>
                <a:close/>
                <a:moveTo>
                  <a:pt x="1221" y="800"/>
                </a:moveTo>
                <a:cubicBezTo>
                  <a:pt x="1212" y="798"/>
                  <a:pt x="1204" y="802"/>
                  <a:pt x="1201" y="814"/>
                </a:cubicBezTo>
                <a:cubicBezTo>
                  <a:pt x="1196" y="835"/>
                  <a:pt x="1196" y="835"/>
                  <a:pt x="1196" y="835"/>
                </a:cubicBezTo>
                <a:cubicBezTo>
                  <a:pt x="1226" y="843"/>
                  <a:pt x="1226" y="843"/>
                  <a:pt x="1226" y="843"/>
                </a:cubicBezTo>
                <a:cubicBezTo>
                  <a:pt x="1229" y="838"/>
                  <a:pt x="1232" y="831"/>
                  <a:pt x="1233" y="826"/>
                </a:cubicBezTo>
                <a:cubicBezTo>
                  <a:pt x="1237" y="812"/>
                  <a:pt x="1232" y="803"/>
                  <a:pt x="1221" y="800"/>
                </a:cubicBezTo>
                <a:close/>
                <a:moveTo>
                  <a:pt x="852" y="89"/>
                </a:moveTo>
                <a:cubicBezTo>
                  <a:pt x="845" y="124"/>
                  <a:pt x="813" y="144"/>
                  <a:pt x="778" y="137"/>
                </a:cubicBezTo>
                <a:cubicBezTo>
                  <a:pt x="759" y="134"/>
                  <a:pt x="743" y="124"/>
                  <a:pt x="735" y="108"/>
                </a:cubicBezTo>
                <a:cubicBezTo>
                  <a:pt x="757" y="96"/>
                  <a:pt x="757" y="96"/>
                  <a:pt x="757" y="96"/>
                </a:cubicBezTo>
                <a:cubicBezTo>
                  <a:pt x="761" y="104"/>
                  <a:pt x="771" y="112"/>
                  <a:pt x="782" y="114"/>
                </a:cubicBezTo>
                <a:cubicBezTo>
                  <a:pt x="804" y="119"/>
                  <a:pt x="822" y="106"/>
                  <a:pt x="826" y="85"/>
                </a:cubicBezTo>
                <a:cubicBezTo>
                  <a:pt x="830" y="61"/>
                  <a:pt x="818" y="44"/>
                  <a:pt x="797" y="40"/>
                </a:cubicBezTo>
                <a:cubicBezTo>
                  <a:pt x="785" y="38"/>
                  <a:pt x="773" y="42"/>
                  <a:pt x="766" y="46"/>
                </a:cubicBezTo>
                <a:cubicBezTo>
                  <a:pt x="763" y="60"/>
                  <a:pt x="763" y="60"/>
                  <a:pt x="763" y="60"/>
                </a:cubicBezTo>
                <a:cubicBezTo>
                  <a:pt x="790" y="65"/>
                  <a:pt x="790" y="65"/>
                  <a:pt x="790" y="65"/>
                </a:cubicBezTo>
                <a:cubicBezTo>
                  <a:pt x="786" y="86"/>
                  <a:pt x="786" y="86"/>
                  <a:pt x="786" y="86"/>
                </a:cubicBezTo>
                <a:cubicBezTo>
                  <a:pt x="734" y="76"/>
                  <a:pt x="734" y="76"/>
                  <a:pt x="734" y="76"/>
                </a:cubicBezTo>
                <a:cubicBezTo>
                  <a:pt x="747" y="9"/>
                  <a:pt x="747" y="9"/>
                  <a:pt x="747" y="9"/>
                </a:cubicBezTo>
                <a:cubicBezTo>
                  <a:pt x="769" y="13"/>
                  <a:pt x="769" y="13"/>
                  <a:pt x="769" y="13"/>
                </a:cubicBezTo>
                <a:cubicBezTo>
                  <a:pt x="767" y="24"/>
                  <a:pt x="767" y="24"/>
                  <a:pt x="767" y="24"/>
                </a:cubicBezTo>
                <a:cubicBezTo>
                  <a:pt x="777" y="18"/>
                  <a:pt x="792" y="16"/>
                  <a:pt x="805" y="19"/>
                </a:cubicBezTo>
                <a:cubicBezTo>
                  <a:pt x="837" y="25"/>
                  <a:pt x="858" y="55"/>
                  <a:pt x="852" y="89"/>
                </a:cubicBezTo>
                <a:close/>
                <a:moveTo>
                  <a:pt x="1137" y="228"/>
                </a:moveTo>
                <a:cubicBezTo>
                  <a:pt x="1119" y="207"/>
                  <a:pt x="1119" y="207"/>
                  <a:pt x="1119" y="207"/>
                </a:cubicBezTo>
                <a:cubicBezTo>
                  <a:pt x="1034" y="280"/>
                  <a:pt x="1034" y="280"/>
                  <a:pt x="1034" y="280"/>
                </a:cubicBezTo>
                <a:cubicBezTo>
                  <a:pt x="1050" y="301"/>
                  <a:pt x="1050" y="301"/>
                  <a:pt x="1050" y="301"/>
                </a:cubicBezTo>
                <a:cubicBezTo>
                  <a:pt x="1084" y="273"/>
                  <a:pt x="1084" y="273"/>
                  <a:pt x="1084" y="273"/>
                </a:cubicBezTo>
                <a:cubicBezTo>
                  <a:pt x="1116" y="312"/>
                  <a:pt x="1116" y="312"/>
                  <a:pt x="1116" y="312"/>
                </a:cubicBezTo>
                <a:cubicBezTo>
                  <a:pt x="1082" y="339"/>
                  <a:pt x="1082" y="339"/>
                  <a:pt x="1082" y="339"/>
                </a:cubicBezTo>
                <a:cubicBezTo>
                  <a:pt x="1099" y="360"/>
                  <a:pt x="1099" y="360"/>
                  <a:pt x="1099" y="360"/>
                </a:cubicBezTo>
                <a:cubicBezTo>
                  <a:pt x="1187" y="290"/>
                  <a:pt x="1187" y="290"/>
                  <a:pt x="1187" y="290"/>
                </a:cubicBezTo>
                <a:cubicBezTo>
                  <a:pt x="1170" y="269"/>
                  <a:pt x="1170" y="269"/>
                  <a:pt x="1170" y="269"/>
                </a:cubicBezTo>
                <a:cubicBezTo>
                  <a:pt x="1133" y="298"/>
                  <a:pt x="1133" y="298"/>
                  <a:pt x="1133" y="298"/>
                </a:cubicBezTo>
                <a:cubicBezTo>
                  <a:pt x="1101" y="258"/>
                  <a:pt x="1101" y="258"/>
                  <a:pt x="1101" y="258"/>
                </a:cubicBezTo>
                <a:lnTo>
                  <a:pt x="1137" y="228"/>
                </a:lnTo>
                <a:close/>
                <a:moveTo>
                  <a:pt x="629" y="1360"/>
                </a:moveTo>
                <a:cubicBezTo>
                  <a:pt x="663" y="1360"/>
                  <a:pt x="692" y="1335"/>
                  <a:pt x="692" y="1299"/>
                </a:cubicBezTo>
                <a:cubicBezTo>
                  <a:pt x="692" y="1264"/>
                  <a:pt x="663" y="1239"/>
                  <a:pt x="629" y="1239"/>
                </a:cubicBezTo>
                <a:cubicBezTo>
                  <a:pt x="595" y="1239"/>
                  <a:pt x="567" y="1264"/>
                  <a:pt x="567" y="1299"/>
                </a:cubicBezTo>
                <a:cubicBezTo>
                  <a:pt x="567" y="1335"/>
                  <a:pt x="595" y="1360"/>
                  <a:pt x="629" y="1360"/>
                </a:cubicBezTo>
                <a:close/>
                <a:moveTo>
                  <a:pt x="593" y="1299"/>
                </a:moveTo>
                <a:cubicBezTo>
                  <a:pt x="593" y="1279"/>
                  <a:pt x="610" y="1263"/>
                  <a:pt x="629" y="1263"/>
                </a:cubicBezTo>
                <a:cubicBezTo>
                  <a:pt x="649" y="1263"/>
                  <a:pt x="665" y="1279"/>
                  <a:pt x="665" y="1299"/>
                </a:cubicBezTo>
                <a:cubicBezTo>
                  <a:pt x="665" y="1320"/>
                  <a:pt x="649" y="1336"/>
                  <a:pt x="629" y="1336"/>
                </a:cubicBezTo>
                <a:cubicBezTo>
                  <a:pt x="610" y="1336"/>
                  <a:pt x="593" y="1320"/>
                  <a:pt x="593" y="1299"/>
                </a:cubicBezTo>
                <a:close/>
                <a:moveTo>
                  <a:pt x="1177" y="531"/>
                </a:moveTo>
                <a:cubicBezTo>
                  <a:pt x="1169" y="508"/>
                  <a:pt x="1169" y="508"/>
                  <a:pt x="1169" y="508"/>
                </a:cubicBezTo>
                <a:cubicBezTo>
                  <a:pt x="1213" y="430"/>
                  <a:pt x="1213" y="430"/>
                  <a:pt x="1213" y="430"/>
                </a:cubicBezTo>
                <a:cubicBezTo>
                  <a:pt x="1149" y="455"/>
                  <a:pt x="1149" y="455"/>
                  <a:pt x="1149" y="455"/>
                </a:cubicBezTo>
                <a:cubicBezTo>
                  <a:pt x="1140" y="431"/>
                  <a:pt x="1140" y="431"/>
                  <a:pt x="1140" y="431"/>
                </a:cubicBezTo>
                <a:cubicBezTo>
                  <a:pt x="1245" y="390"/>
                  <a:pt x="1245" y="390"/>
                  <a:pt x="1245" y="390"/>
                </a:cubicBezTo>
                <a:cubicBezTo>
                  <a:pt x="1254" y="414"/>
                  <a:pt x="1254" y="414"/>
                  <a:pt x="1254" y="414"/>
                </a:cubicBezTo>
                <a:cubicBezTo>
                  <a:pt x="1251" y="415"/>
                  <a:pt x="1251" y="415"/>
                  <a:pt x="1251" y="415"/>
                </a:cubicBezTo>
                <a:cubicBezTo>
                  <a:pt x="1248" y="417"/>
                  <a:pt x="1243" y="421"/>
                  <a:pt x="1241" y="426"/>
                </a:cubicBezTo>
                <a:cubicBezTo>
                  <a:pt x="1202" y="495"/>
                  <a:pt x="1202" y="495"/>
                  <a:pt x="1202" y="495"/>
                </a:cubicBezTo>
                <a:cubicBezTo>
                  <a:pt x="1274" y="469"/>
                  <a:pt x="1274" y="469"/>
                  <a:pt x="1274" y="469"/>
                </a:cubicBezTo>
                <a:cubicBezTo>
                  <a:pt x="1283" y="493"/>
                  <a:pt x="1283" y="493"/>
                  <a:pt x="1283" y="493"/>
                </a:cubicBezTo>
                <a:lnTo>
                  <a:pt x="1177" y="531"/>
                </a:lnTo>
                <a:close/>
                <a:moveTo>
                  <a:pt x="1195" y="692"/>
                </a:moveTo>
                <a:cubicBezTo>
                  <a:pt x="1191" y="607"/>
                  <a:pt x="1191" y="607"/>
                  <a:pt x="1191" y="607"/>
                </a:cubicBezTo>
                <a:cubicBezTo>
                  <a:pt x="1214" y="606"/>
                  <a:pt x="1214" y="606"/>
                  <a:pt x="1214" y="606"/>
                </a:cubicBezTo>
                <a:cubicBezTo>
                  <a:pt x="1216" y="664"/>
                  <a:pt x="1216" y="664"/>
                  <a:pt x="1216" y="664"/>
                </a:cubicBezTo>
                <a:cubicBezTo>
                  <a:pt x="1238" y="663"/>
                  <a:pt x="1238" y="663"/>
                  <a:pt x="1238" y="663"/>
                </a:cubicBezTo>
                <a:cubicBezTo>
                  <a:pt x="1236" y="615"/>
                  <a:pt x="1236" y="615"/>
                  <a:pt x="1236" y="615"/>
                </a:cubicBezTo>
                <a:cubicBezTo>
                  <a:pt x="1258" y="614"/>
                  <a:pt x="1258" y="614"/>
                  <a:pt x="1258" y="614"/>
                </a:cubicBezTo>
                <a:cubicBezTo>
                  <a:pt x="1261" y="662"/>
                  <a:pt x="1261" y="662"/>
                  <a:pt x="1261" y="662"/>
                </a:cubicBezTo>
                <a:cubicBezTo>
                  <a:pt x="1284" y="661"/>
                  <a:pt x="1284" y="661"/>
                  <a:pt x="1284" y="661"/>
                </a:cubicBezTo>
                <a:cubicBezTo>
                  <a:pt x="1281" y="603"/>
                  <a:pt x="1281" y="603"/>
                  <a:pt x="1281" y="603"/>
                </a:cubicBezTo>
                <a:cubicBezTo>
                  <a:pt x="1304" y="602"/>
                  <a:pt x="1304" y="602"/>
                  <a:pt x="1304" y="602"/>
                </a:cubicBezTo>
                <a:cubicBezTo>
                  <a:pt x="1308" y="687"/>
                  <a:pt x="1308" y="687"/>
                  <a:pt x="1308" y="687"/>
                </a:cubicBezTo>
                <a:lnTo>
                  <a:pt x="1195" y="692"/>
                </a:lnTo>
                <a:close/>
                <a:moveTo>
                  <a:pt x="963" y="86"/>
                </a:moveTo>
                <a:cubicBezTo>
                  <a:pt x="938" y="73"/>
                  <a:pt x="938" y="73"/>
                  <a:pt x="938" y="73"/>
                </a:cubicBezTo>
                <a:cubicBezTo>
                  <a:pt x="922" y="194"/>
                  <a:pt x="922" y="194"/>
                  <a:pt x="922" y="194"/>
                </a:cubicBezTo>
                <a:cubicBezTo>
                  <a:pt x="946" y="209"/>
                  <a:pt x="946" y="209"/>
                  <a:pt x="946" y="209"/>
                </a:cubicBezTo>
                <a:cubicBezTo>
                  <a:pt x="1049" y="144"/>
                  <a:pt x="1049" y="144"/>
                  <a:pt x="1049" y="144"/>
                </a:cubicBezTo>
                <a:cubicBezTo>
                  <a:pt x="1027" y="127"/>
                  <a:pt x="1027" y="127"/>
                  <a:pt x="1027" y="127"/>
                </a:cubicBezTo>
                <a:cubicBezTo>
                  <a:pt x="1006" y="141"/>
                  <a:pt x="1006" y="141"/>
                  <a:pt x="1006" y="141"/>
                </a:cubicBezTo>
                <a:cubicBezTo>
                  <a:pt x="959" y="111"/>
                  <a:pt x="959" y="111"/>
                  <a:pt x="959" y="111"/>
                </a:cubicBezTo>
                <a:lnTo>
                  <a:pt x="963" y="86"/>
                </a:lnTo>
                <a:close/>
                <a:moveTo>
                  <a:pt x="986" y="155"/>
                </a:moveTo>
                <a:cubicBezTo>
                  <a:pt x="948" y="180"/>
                  <a:pt x="948" y="180"/>
                  <a:pt x="948" y="180"/>
                </a:cubicBezTo>
                <a:cubicBezTo>
                  <a:pt x="955" y="135"/>
                  <a:pt x="955" y="135"/>
                  <a:pt x="955" y="135"/>
                </a:cubicBezTo>
                <a:lnTo>
                  <a:pt x="986" y="155"/>
                </a:lnTo>
                <a:close/>
                <a:moveTo>
                  <a:pt x="1211" y="1035"/>
                </a:moveTo>
                <a:cubicBezTo>
                  <a:pt x="1229" y="1005"/>
                  <a:pt x="1222" y="968"/>
                  <a:pt x="1192" y="950"/>
                </a:cubicBezTo>
                <a:cubicBezTo>
                  <a:pt x="1161" y="931"/>
                  <a:pt x="1125" y="942"/>
                  <a:pt x="1107" y="971"/>
                </a:cubicBezTo>
                <a:cubicBezTo>
                  <a:pt x="1089" y="1000"/>
                  <a:pt x="1096" y="1037"/>
                  <a:pt x="1126" y="1056"/>
                </a:cubicBezTo>
                <a:cubicBezTo>
                  <a:pt x="1157" y="1074"/>
                  <a:pt x="1193" y="1064"/>
                  <a:pt x="1211" y="1035"/>
                </a:cubicBezTo>
                <a:close/>
                <a:moveTo>
                  <a:pt x="1140" y="1033"/>
                </a:moveTo>
                <a:cubicBezTo>
                  <a:pt x="1123" y="1023"/>
                  <a:pt x="1118" y="1001"/>
                  <a:pt x="1128" y="984"/>
                </a:cubicBezTo>
                <a:cubicBezTo>
                  <a:pt x="1138" y="967"/>
                  <a:pt x="1160" y="961"/>
                  <a:pt x="1178" y="972"/>
                </a:cubicBezTo>
                <a:cubicBezTo>
                  <a:pt x="1195" y="983"/>
                  <a:pt x="1200" y="1005"/>
                  <a:pt x="1190" y="1022"/>
                </a:cubicBezTo>
                <a:cubicBezTo>
                  <a:pt x="1180" y="1038"/>
                  <a:pt x="1158" y="1044"/>
                  <a:pt x="1140" y="1033"/>
                </a:cubicBezTo>
                <a:close/>
                <a:moveTo>
                  <a:pt x="1074" y="1144"/>
                </a:moveTo>
                <a:cubicBezTo>
                  <a:pt x="1075" y="1155"/>
                  <a:pt x="1070" y="1166"/>
                  <a:pt x="1062" y="1174"/>
                </a:cubicBezTo>
                <a:cubicBezTo>
                  <a:pt x="1047" y="1186"/>
                  <a:pt x="1024" y="1185"/>
                  <a:pt x="1011" y="1169"/>
                </a:cubicBezTo>
                <a:cubicBezTo>
                  <a:pt x="997" y="1153"/>
                  <a:pt x="1000" y="1131"/>
                  <a:pt x="1015" y="1118"/>
                </a:cubicBezTo>
                <a:cubicBezTo>
                  <a:pt x="1024" y="1111"/>
                  <a:pt x="1035" y="1108"/>
                  <a:pt x="1046" y="1110"/>
                </a:cubicBezTo>
                <a:cubicBezTo>
                  <a:pt x="1051" y="1085"/>
                  <a:pt x="1051" y="1085"/>
                  <a:pt x="1051" y="1085"/>
                </a:cubicBezTo>
                <a:cubicBezTo>
                  <a:pt x="1033" y="1082"/>
                  <a:pt x="1014" y="1087"/>
                  <a:pt x="999" y="1099"/>
                </a:cubicBezTo>
                <a:cubicBezTo>
                  <a:pt x="973" y="1121"/>
                  <a:pt x="968" y="1159"/>
                  <a:pt x="990" y="1186"/>
                </a:cubicBezTo>
                <a:cubicBezTo>
                  <a:pt x="1013" y="1213"/>
                  <a:pt x="1051" y="1214"/>
                  <a:pt x="1077" y="1192"/>
                </a:cubicBezTo>
                <a:cubicBezTo>
                  <a:pt x="1093" y="1179"/>
                  <a:pt x="1101" y="1160"/>
                  <a:pt x="1100" y="1141"/>
                </a:cubicBezTo>
                <a:lnTo>
                  <a:pt x="1074" y="1144"/>
                </a:lnTo>
                <a:close/>
                <a:moveTo>
                  <a:pt x="61" y="983"/>
                </a:moveTo>
                <a:cubicBezTo>
                  <a:pt x="50" y="980"/>
                  <a:pt x="41" y="973"/>
                  <a:pt x="36" y="962"/>
                </a:cubicBezTo>
                <a:cubicBezTo>
                  <a:pt x="28" y="945"/>
                  <a:pt x="36" y="923"/>
                  <a:pt x="54" y="915"/>
                </a:cubicBezTo>
                <a:cubicBezTo>
                  <a:pt x="73" y="906"/>
                  <a:pt x="94" y="914"/>
                  <a:pt x="102" y="932"/>
                </a:cubicBezTo>
                <a:cubicBezTo>
                  <a:pt x="107" y="943"/>
                  <a:pt x="107" y="954"/>
                  <a:pt x="101" y="964"/>
                </a:cubicBezTo>
                <a:cubicBezTo>
                  <a:pt x="125" y="976"/>
                  <a:pt x="125" y="976"/>
                  <a:pt x="125" y="976"/>
                </a:cubicBezTo>
                <a:cubicBezTo>
                  <a:pt x="133" y="959"/>
                  <a:pt x="133" y="940"/>
                  <a:pt x="125" y="922"/>
                </a:cubicBezTo>
                <a:cubicBezTo>
                  <a:pt x="110" y="891"/>
                  <a:pt x="76" y="876"/>
                  <a:pt x="43" y="891"/>
                </a:cubicBezTo>
                <a:cubicBezTo>
                  <a:pt x="11" y="906"/>
                  <a:pt x="0" y="942"/>
                  <a:pt x="14" y="973"/>
                </a:cubicBezTo>
                <a:cubicBezTo>
                  <a:pt x="23" y="992"/>
                  <a:pt x="39" y="1004"/>
                  <a:pt x="58" y="1008"/>
                </a:cubicBezTo>
                <a:lnTo>
                  <a:pt x="61" y="983"/>
                </a:lnTo>
                <a:close/>
                <a:moveTo>
                  <a:pt x="481" y="130"/>
                </a:moveTo>
                <a:cubicBezTo>
                  <a:pt x="459" y="139"/>
                  <a:pt x="459" y="139"/>
                  <a:pt x="459" y="139"/>
                </a:cubicBezTo>
                <a:cubicBezTo>
                  <a:pt x="380" y="95"/>
                  <a:pt x="380" y="95"/>
                  <a:pt x="380" y="95"/>
                </a:cubicBezTo>
                <a:cubicBezTo>
                  <a:pt x="406" y="159"/>
                  <a:pt x="406" y="159"/>
                  <a:pt x="406" y="159"/>
                </a:cubicBezTo>
                <a:cubicBezTo>
                  <a:pt x="381" y="168"/>
                  <a:pt x="381" y="168"/>
                  <a:pt x="381" y="168"/>
                </a:cubicBezTo>
                <a:cubicBezTo>
                  <a:pt x="340" y="63"/>
                  <a:pt x="340" y="63"/>
                  <a:pt x="340" y="63"/>
                </a:cubicBezTo>
                <a:cubicBezTo>
                  <a:pt x="364" y="54"/>
                  <a:pt x="364" y="54"/>
                  <a:pt x="364" y="54"/>
                </a:cubicBezTo>
                <a:cubicBezTo>
                  <a:pt x="365" y="57"/>
                  <a:pt x="365" y="57"/>
                  <a:pt x="365" y="57"/>
                </a:cubicBezTo>
                <a:cubicBezTo>
                  <a:pt x="367" y="60"/>
                  <a:pt x="371" y="64"/>
                  <a:pt x="376" y="67"/>
                </a:cubicBezTo>
                <a:cubicBezTo>
                  <a:pt x="445" y="106"/>
                  <a:pt x="445" y="106"/>
                  <a:pt x="445" y="106"/>
                </a:cubicBezTo>
                <a:cubicBezTo>
                  <a:pt x="419" y="34"/>
                  <a:pt x="419" y="34"/>
                  <a:pt x="419" y="34"/>
                </a:cubicBezTo>
                <a:cubicBezTo>
                  <a:pt x="444" y="24"/>
                  <a:pt x="444" y="24"/>
                  <a:pt x="444" y="24"/>
                </a:cubicBezTo>
                <a:lnTo>
                  <a:pt x="481" y="130"/>
                </a:lnTo>
                <a:close/>
                <a:moveTo>
                  <a:pt x="642" y="112"/>
                </a:moveTo>
                <a:cubicBezTo>
                  <a:pt x="557" y="116"/>
                  <a:pt x="557" y="116"/>
                  <a:pt x="557" y="116"/>
                </a:cubicBezTo>
                <a:cubicBezTo>
                  <a:pt x="556" y="94"/>
                  <a:pt x="556" y="94"/>
                  <a:pt x="556" y="94"/>
                </a:cubicBezTo>
                <a:cubicBezTo>
                  <a:pt x="614" y="91"/>
                  <a:pt x="614" y="91"/>
                  <a:pt x="614" y="91"/>
                </a:cubicBezTo>
                <a:cubicBezTo>
                  <a:pt x="613" y="69"/>
                  <a:pt x="613" y="69"/>
                  <a:pt x="613" y="69"/>
                </a:cubicBezTo>
                <a:cubicBezTo>
                  <a:pt x="565" y="71"/>
                  <a:pt x="565" y="71"/>
                  <a:pt x="565" y="71"/>
                </a:cubicBezTo>
                <a:cubicBezTo>
                  <a:pt x="564" y="49"/>
                  <a:pt x="564" y="49"/>
                  <a:pt x="564" y="49"/>
                </a:cubicBezTo>
                <a:cubicBezTo>
                  <a:pt x="612" y="47"/>
                  <a:pt x="612" y="47"/>
                  <a:pt x="612" y="47"/>
                </a:cubicBezTo>
                <a:cubicBezTo>
                  <a:pt x="611" y="23"/>
                  <a:pt x="611" y="23"/>
                  <a:pt x="611" y="23"/>
                </a:cubicBezTo>
                <a:cubicBezTo>
                  <a:pt x="553" y="26"/>
                  <a:pt x="553" y="26"/>
                  <a:pt x="553" y="26"/>
                </a:cubicBezTo>
                <a:cubicBezTo>
                  <a:pt x="552" y="4"/>
                  <a:pt x="552" y="4"/>
                  <a:pt x="552" y="4"/>
                </a:cubicBezTo>
                <a:cubicBezTo>
                  <a:pt x="637" y="0"/>
                  <a:pt x="637" y="0"/>
                  <a:pt x="637" y="0"/>
                </a:cubicBezTo>
                <a:lnTo>
                  <a:pt x="642" y="112"/>
                </a:lnTo>
                <a:close/>
              </a:path>
            </a:pathLst>
          </a:custGeom>
          <a:solidFill>
            <a:srgbClr val="0D1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9635863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Forside lys/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tx2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A350F9D-5FD2-42BE-82EF-FE0BCE1EAA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tx2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DB74700-CF80-4031-BF2A-339DA71A70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022554E-FE4D-43D3-B8EA-4D5A9D7432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45AF0E4B-085F-42EE-BA87-E6731FA986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125CBAF4-E939-4FC7-BFFB-CD4952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E57BF5BC-36D1-44B8-A75B-23FB8A87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E8D2D8-C7CF-4116-9800-4642E66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BB461E5-C616-4E1A-99C5-487CC6F3016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41654" y="5068798"/>
            <a:ext cx="1027807" cy="1069200"/>
          </a:xfrm>
          <a:custGeom>
            <a:avLst/>
            <a:gdLst>
              <a:gd name="T0" fmla="*/ 629 w 1308"/>
              <a:gd name="T1" fmla="*/ 309 h 1360"/>
              <a:gd name="T2" fmla="*/ 799 w 1308"/>
              <a:gd name="T3" fmla="*/ 354 h 1360"/>
              <a:gd name="T4" fmla="*/ 789 w 1308"/>
              <a:gd name="T5" fmla="*/ 317 h 1360"/>
              <a:gd name="T6" fmla="*/ 678 w 1308"/>
              <a:gd name="T7" fmla="*/ 475 h 1360"/>
              <a:gd name="T8" fmla="*/ 577 w 1308"/>
              <a:gd name="T9" fmla="*/ 453 h 1360"/>
              <a:gd name="T10" fmla="*/ 454 w 1308"/>
              <a:gd name="T11" fmla="*/ 521 h 1360"/>
              <a:gd name="T12" fmla="*/ 719 w 1308"/>
              <a:gd name="T13" fmla="*/ 577 h 1360"/>
              <a:gd name="T14" fmla="*/ 602 w 1308"/>
              <a:gd name="T15" fmla="*/ 749 h 1360"/>
              <a:gd name="T16" fmla="*/ 719 w 1308"/>
              <a:gd name="T17" fmla="*/ 604 h 1360"/>
              <a:gd name="T18" fmla="*/ 651 w 1308"/>
              <a:gd name="T19" fmla="*/ 274 h 1360"/>
              <a:gd name="T20" fmla="*/ 449 w 1308"/>
              <a:gd name="T21" fmla="*/ 579 h 1360"/>
              <a:gd name="T22" fmla="*/ 422 w 1308"/>
              <a:gd name="T23" fmla="*/ 539 h 1360"/>
              <a:gd name="T24" fmla="*/ 356 w 1308"/>
              <a:gd name="T25" fmla="*/ 539 h 1360"/>
              <a:gd name="T26" fmla="*/ 358 w 1308"/>
              <a:gd name="T27" fmla="*/ 626 h 1360"/>
              <a:gd name="T28" fmla="*/ 891 w 1308"/>
              <a:gd name="T29" fmla="*/ 521 h 1360"/>
              <a:gd name="T30" fmla="*/ 890 w 1308"/>
              <a:gd name="T31" fmla="*/ 626 h 1360"/>
              <a:gd name="T32" fmla="*/ 900 w 1308"/>
              <a:gd name="T33" fmla="*/ 568 h 1360"/>
              <a:gd name="T34" fmla="*/ 848 w 1308"/>
              <a:gd name="T35" fmla="*/ 539 h 1360"/>
              <a:gd name="T36" fmla="*/ 796 w 1308"/>
              <a:gd name="T37" fmla="*/ 568 h 1360"/>
              <a:gd name="T38" fmla="*/ 805 w 1308"/>
              <a:gd name="T39" fmla="*/ 626 h 1360"/>
              <a:gd name="T40" fmla="*/ 423 w 1308"/>
              <a:gd name="T41" fmla="*/ 334 h 1360"/>
              <a:gd name="T42" fmla="*/ 512 w 1308"/>
              <a:gd name="T43" fmla="*/ 385 h 1360"/>
              <a:gd name="T44" fmla="*/ 929 w 1308"/>
              <a:gd name="T45" fmla="*/ 843 h 1360"/>
              <a:gd name="T46" fmla="*/ 480 w 1308"/>
              <a:gd name="T47" fmla="*/ 890 h 1360"/>
              <a:gd name="T48" fmla="*/ 397 w 1308"/>
              <a:gd name="T49" fmla="*/ 908 h 1360"/>
              <a:gd name="T50" fmla="*/ 862 w 1308"/>
              <a:gd name="T51" fmla="*/ 908 h 1360"/>
              <a:gd name="T52" fmla="*/ 777 w 1308"/>
              <a:gd name="T53" fmla="*/ 978 h 1360"/>
              <a:gd name="T54" fmla="*/ 328 w 1308"/>
              <a:gd name="T55" fmla="*/ 939 h 1360"/>
              <a:gd name="T56" fmla="*/ 931 w 1308"/>
              <a:gd name="T57" fmla="*/ 939 h 1360"/>
              <a:gd name="T58" fmla="*/ 629 w 1308"/>
              <a:gd name="T59" fmla="*/ 1029 h 1360"/>
              <a:gd name="T60" fmla="*/ 238 w 1308"/>
              <a:gd name="T61" fmla="*/ 1117 h 1360"/>
              <a:gd name="T62" fmla="*/ 200 w 1308"/>
              <a:gd name="T63" fmla="*/ 1203 h 1360"/>
              <a:gd name="T64" fmla="*/ 367 w 1308"/>
              <a:gd name="T65" fmla="*/ 1228 h 1360"/>
              <a:gd name="T66" fmla="*/ 345 w 1308"/>
              <a:gd name="T67" fmla="*/ 1243 h 1360"/>
              <a:gd name="T68" fmla="*/ 841 w 1308"/>
              <a:gd name="T69" fmla="*/ 1251 h 1360"/>
              <a:gd name="T70" fmla="*/ 1167 w 1308"/>
              <a:gd name="T71" fmla="*/ 856 h 1360"/>
              <a:gd name="T72" fmla="*/ 1276 w 1308"/>
              <a:gd name="T73" fmla="*/ 883 h 1360"/>
              <a:gd name="T74" fmla="*/ 1233 w 1308"/>
              <a:gd name="T75" fmla="*/ 826 h 1360"/>
              <a:gd name="T76" fmla="*/ 782 w 1308"/>
              <a:gd name="T77" fmla="*/ 114 h 1360"/>
              <a:gd name="T78" fmla="*/ 786 w 1308"/>
              <a:gd name="T79" fmla="*/ 86 h 1360"/>
              <a:gd name="T80" fmla="*/ 852 w 1308"/>
              <a:gd name="T81" fmla="*/ 89 h 1360"/>
              <a:gd name="T82" fmla="*/ 1116 w 1308"/>
              <a:gd name="T83" fmla="*/ 312 h 1360"/>
              <a:gd name="T84" fmla="*/ 1101 w 1308"/>
              <a:gd name="T85" fmla="*/ 258 h 1360"/>
              <a:gd name="T86" fmla="*/ 629 w 1308"/>
              <a:gd name="T87" fmla="*/ 1360 h 1360"/>
              <a:gd name="T88" fmla="*/ 1177 w 1308"/>
              <a:gd name="T89" fmla="*/ 531 h 1360"/>
              <a:gd name="T90" fmla="*/ 1254 w 1308"/>
              <a:gd name="T91" fmla="*/ 414 h 1360"/>
              <a:gd name="T92" fmla="*/ 1177 w 1308"/>
              <a:gd name="T93" fmla="*/ 531 h 1360"/>
              <a:gd name="T94" fmla="*/ 1236 w 1308"/>
              <a:gd name="T95" fmla="*/ 615 h 1360"/>
              <a:gd name="T96" fmla="*/ 1308 w 1308"/>
              <a:gd name="T97" fmla="*/ 687 h 1360"/>
              <a:gd name="T98" fmla="*/ 1049 w 1308"/>
              <a:gd name="T99" fmla="*/ 144 h 1360"/>
              <a:gd name="T100" fmla="*/ 948 w 1308"/>
              <a:gd name="T101" fmla="*/ 180 h 1360"/>
              <a:gd name="T102" fmla="*/ 1126 w 1308"/>
              <a:gd name="T103" fmla="*/ 1056 h 1360"/>
              <a:gd name="T104" fmla="*/ 1140 w 1308"/>
              <a:gd name="T105" fmla="*/ 1033 h 1360"/>
              <a:gd name="T106" fmla="*/ 1051 w 1308"/>
              <a:gd name="T107" fmla="*/ 1085 h 1360"/>
              <a:gd name="T108" fmla="*/ 61 w 1308"/>
              <a:gd name="T109" fmla="*/ 983 h 1360"/>
              <a:gd name="T110" fmla="*/ 125 w 1308"/>
              <a:gd name="T111" fmla="*/ 922 h 1360"/>
              <a:gd name="T112" fmla="*/ 459 w 1308"/>
              <a:gd name="T113" fmla="*/ 139 h 1360"/>
              <a:gd name="T114" fmla="*/ 365 w 1308"/>
              <a:gd name="T115" fmla="*/ 57 h 1360"/>
              <a:gd name="T116" fmla="*/ 642 w 1308"/>
              <a:gd name="T117" fmla="*/ 112 h 1360"/>
              <a:gd name="T118" fmla="*/ 564 w 1308"/>
              <a:gd name="T119" fmla="*/ 49 h 1360"/>
              <a:gd name="T120" fmla="*/ 642 w 1308"/>
              <a:gd name="T121" fmla="*/ 112 h 1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8" h="1360">
                <a:moveTo>
                  <a:pt x="695" y="425"/>
                </a:moveTo>
                <a:cubicBezTo>
                  <a:pt x="695" y="432"/>
                  <a:pt x="695" y="432"/>
                  <a:pt x="695" y="432"/>
                </a:cubicBezTo>
                <a:cubicBezTo>
                  <a:pt x="563" y="432"/>
                  <a:pt x="563" y="432"/>
                  <a:pt x="563" y="432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10"/>
                  <a:pt x="629" y="309"/>
                  <a:pt x="629" y="309"/>
                </a:cubicBezTo>
                <a:cubicBezTo>
                  <a:pt x="629" y="309"/>
                  <a:pt x="695" y="410"/>
                  <a:pt x="695" y="425"/>
                </a:cubicBezTo>
                <a:close/>
                <a:moveTo>
                  <a:pt x="789" y="317"/>
                </a:moveTo>
                <a:cubicBezTo>
                  <a:pt x="777" y="316"/>
                  <a:pt x="766" y="320"/>
                  <a:pt x="758" y="328"/>
                </a:cubicBezTo>
                <a:cubicBezTo>
                  <a:pt x="757" y="328"/>
                  <a:pt x="758" y="329"/>
                  <a:pt x="758" y="329"/>
                </a:cubicBezTo>
                <a:cubicBezTo>
                  <a:pt x="763" y="327"/>
                  <a:pt x="769" y="327"/>
                  <a:pt x="775" y="329"/>
                </a:cubicBezTo>
                <a:cubicBezTo>
                  <a:pt x="787" y="332"/>
                  <a:pt x="797" y="342"/>
                  <a:pt x="799" y="354"/>
                </a:cubicBezTo>
                <a:cubicBezTo>
                  <a:pt x="802" y="375"/>
                  <a:pt x="787" y="392"/>
                  <a:pt x="767" y="392"/>
                </a:cubicBezTo>
                <a:cubicBezTo>
                  <a:pt x="764" y="392"/>
                  <a:pt x="761" y="391"/>
                  <a:pt x="758" y="391"/>
                </a:cubicBezTo>
                <a:cubicBezTo>
                  <a:pt x="758" y="390"/>
                  <a:pt x="757" y="391"/>
                  <a:pt x="758" y="392"/>
                </a:cubicBezTo>
                <a:cubicBezTo>
                  <a:pt x="765" y="399"/>
                  <a:pt x="775" y="403"/>
                  <a:pt x="786" y="403"/>
                </a:cubicBezTo>
                <a:cubicBezTo>
                  <a:pt x="811" y="403"/>
                  <a:pt x="830" y="382"/>
                  <a:pt x="829" y="358"/>
                </a:cubicBezTo>
                <a:cubicBezTo>
                  <a:pt x="828" y="336"/>
                  <a:pt x="810" y="318"/>
                  <a:pt x="789" y="317"/>
                </a:cubicBezTo>
                <a:moveTo>
                  <a:pt x="698" y="556"/>
                </a:moveTo>
                <a:cubicBezTo>
                  <a:pt x="698" y="556"/>
                  <a:pt x="693" y="522"/>
                  <a:pt x="693" y="511"/>
                </a:cubicBezTo>
                <a:cubicBezTo>
                  <a:pt x="693" y="495"/>
                  <a:pt x="709" y="489"/>
                  <a:pt x="709" y="489"/>
                </a:cubicBezTo>
                <a:cubicBezTo>
                  <a:pt x="711" y="453"/>
                  <a:pt x="711" y="453"/>
                  <a:pt x="711" y="453"/>
                </a:cubicBezTo>
                <a:cubicBezTo>
                  <a:pt x="681" y="453"/>
                  <a:pt x="681" y="453"/>
                  <a:pt x="681" y="453"/>
                </a:cubicBezTo>
                <a:cubicBezTo>
                  <a:pt x="678" y="475"/>
                  <a:pt x="678" y="475"/>
                  <a:pt x="678" y="475"/>
                </a:cubicBezTo>
                <a:cubicBezTo>
                  <a:pt x="652" y="475"/>
                  <a:pt x="652" y="475"/>
                  <a:pt x="652" y="475"/>
                </a:cubicBezTo>
                <a:cubicBezTo>
                  <a:pt x="649" y="453"/>
                  <a:pt x="649" y="453"/>
                  <a:pt x="649" y="453"/>
                </a:cubicBezTo>
                <a:cubicBezTo>
                  <a:pt x="609" y="453"/>
                  <a:pt x="609" y="453"/>
                  <a:pt x="609" y="453"/>
                </a:cubicBezTo>
                <a:cubicBezTo>
                  <a:pt x="606" y="475"/>
                  <a:pt x="606" y="475"/>
                  <a:pt x="606" y="475"/>
                </a:cubicBezTo>
                <a:cubicBezTo>
                  <a:pt x="580" y="475"/>
                  <a:pt x="580" y="475"/>
                  <a:pt x="580" y="475"/>
                </a:cubicBezTo>
                <a:cubicBezTo>
                  <a:pt x="577" y="453"/>
                  <a:pt x="577" y="453"/>
                  <a:pt x="577" y="453"/>
                </a:cubicBezTo>
                <a:cubicBezTo>
                  <a:pt x="548" y="453"/>
                  <a:pt x="548" y="453"/>
                  <a:pt x="548" y="453"/>
                </a:cubicBezTo>
                <a:cubicBezTo>
                  <a:pt x="550" y="489"/>
                  <a:pt x="550" y="489"/>
                  <a:pt x="550" y="489"/>
                </a:cubicBezTo>
                <a:cubicBezTo>
                  <a:pt x="550" y="489"/>
                  <a:pt x="565" y="495"/>
                  <a:pt x="565" y="511"/>
                </a:cubicBezTo>
                <a:cubicBezTo>
                  <a:pt x="565" y="522"/>
                  <a:pt x="561" y="556"/>
                  <a:pt x="561" y="556"/>
                </a:cubicBezTo>
                <a:lnTo>
                  <a:pt x="698" y="556"/>
                </a:lnTo>
                <a:close/>
                <a:moveTo>
                  <a:pt x="454" y="521"/>
                </a:moveTo>
                <a:cubicBezTo>
                  <a:pt x="454" y="511"/>
                  <a:pt x="454" y="511"/>
                  <a:pt x="454" y="511"/>
                </a:cubicBezTo>
                <a:cubicBezTo>
                  <a:pt x="454" y="484"/>
                  <a:pt x="435" y="468"/>
                  <a:pt x="411" y="468"/>
                </a:cubicBezTo>
                <a:cubicBezTo>
                  <a:pt x="387" y="468"/>
                  <a:pt x="367" y="484"/>
                  <a:pt x="367" y="511"/>
                </a:cubicBezTo>
                <a:cubicBezTo>
                  <a:pt x="367" y="521"/>
                  <a:pt x="367" y="521"/>
                  <a:pt x="367" y="521"/>
                </a:cubicBezTo>
                <a:lnTo>
                  <a:pt x="454" y="521"/>
                </a:lnTo>
                <a:close/>
                <a:moveTo>
                  <a:pt x="719" y="577"/>
                </a:moveTo>
                <a:cubicBezTo>
                  <a:pt x="540" y="577"/>
                  <a:pt x="540" y="577"/>
                  <a:pt x="540" y="577"/>
                </a:cubicBezTo>
                <a:cubicBezTo>
                  <a:pt x="540" y="604"/>
                  <a:pt x="540" y="604"/>
                  <a:pt x="540" y="604"/>
                </a:cubicBezTo>
                <a:cubicBezTo>
                  <a:pt x="540" y="604"/>
                  <a:pt x="551" y="609"/>
                  <a:pt x="551" y="622"/>
                </a:cubicBezTo>
                <a:cubicBezTo>
                  <a:pt x="551" y="647"/>
                  <a:pt x="531" y="745"/>
                  <a:pt x="535" y="816"/>
                </a:cubicBezTo>
                <a:cubicBezTo>
                  <a:pt x="598" y="816"/>
                  <a:pt x="598" y="816"/>
                  <a:pt x="598" y="816"/>
                </a:cubicBezTo>
                <a:cubicBezTo>
                  <a:pt x="602" y="749"/>
                  <a:pt x="602" y="749"/>
                  <a:pt x="602" y="749"/>
                </a:cubicBezTo>
                <a:cubicBezTo>
                  <a:pt x="604" y="732"/>
                  <a:pt x="615" y="722"/>
                  <a:pt x="629" y="722"/>
                </a:cubicBezTo>
                <a:cubicBezTo>
                  <a:pt x="643" y="722"/>
                  <a:pt x="654" y="732"/>
                  <a:pt x="656" y="749"/>
                </a:cubicBezTo>
                <a:cubicBezTo>
                  <a:pt x="661" y="816"/>
                  <a:pt x="661" y="816"/>
                  <a:pt x="661" y="816"/>
                </a:cubicBezTo>
                <a:cubicBezTo>
                  <a:pt x="724" y="816"/>
                  <a:pt x="724" y="816"/>
                  <a:pt x="724" y="816"/>
                </a:cubicBezTo>
                <a:cubicBezTo>
                  <a:pt x="727" y="745"/>
                  <a:pt x="708" y="647"/>
                  <a:pt x="708" y="622"/>
                </a:cubicBezTo>
                <a:cubicBezTo>
                  <a:pt x="708" y="609"/>
                  <a:pt x="719" y="604"/>
                  <a:pt x="719" y="604"/>
                </a:cubicBezTo>
                <a:cubicBezTo>
                  <a:pt x="719" y="577"/>
                  <a:pt x="719" y="577"/>
                  <a:pt x="719" y="577"/>
                </a:cubicBezTo>
                <a:moveTo>
                  <a:pt x="651" y="274"/>
                </a:moveTo>
                <a:cubicBezTo>
                  <a:pt x="651" y="262"/>
                  <a:pt x="641" y="252"/>
                  <a:pt x="629" y="252"/>
                </a:cubicBezTo>
                <a:cubicBezTo>
                  <a:pt x="617" y="252"/>
                  <a:pt x="607" y="262"/>
                  <a:pt x="607" y="274"/>
                </a:cubicBezTo>
                <a:cubicBezTo>
                  <a:pt x="607" y="286"/>
                  <a:pt x="617" y="296"/>
                  <a:pt x="629" y="296"/>
                </a:cubicBezTo>
                <a:cubicBezTo>
                  <a:pt x="641" y="296"/>
                  <a:pt x="651" y="286"/>
                  <a:pt x="651" y="274"/>
                </a:cubicBezTo>
                <a:moveTo>
                  <a:pt x="453" y="626"/>
                </a:moveTo>
                <a:cubicBezTo>
                  <a:pt x="464" y="626"/>
                  <a:pt x="464" y="626"/>
                  <a:pt x="464" y="626"/>
                </a:cubicBezTo>
                <a:cubicBezTo>
                  <a:pt x="464" y="610"/>
                  <a:pt x="464" y="610"/>
                  <a:pt x="464" y="610"/>
                </a:cubicBezTo>
                <a:cubicBezTo>
                  <a:pt x="464" y="610"/>
                  <a:pt x="450" y="607"/>
                  <a:pt x="450" y="593"/>
                </a:cubicBezTo>
                <a:cubicBezTo>
                  <a:pt x="450" y="593"/>
                  <a:pt x="450" y="593"/>
                  <a:pt x="450" y="593"/>
                </a:cubicBezTo>
                <a:cubicBezTo>
                  <a:pt x="449" y="579"/>
                  <a:pt x="449" y="579"/>
                  <a:pt x="449" y="579"/>
                </a:cubicBezTo>
                <a:cubicBezTo>
                  <a:pt x="463" y="568"/>
                  <a:pt x="463" y="568"/>
                  <a:pt x="463" y="568"/>
                </a:cubicBezTo>
                <a:cubicBezTo>
                  <a:pt x="465" y="539"/>
                  <a:pt x="465" y="539"/>
                  <a:pt x="465" y="539"/>
                </a:cubicBezTo>
                <a:cubicBezTo>
                  <a:pt x="446" y="539"/>
                  <a:pt x="446" y="539"/>
                  <a:pt x="446" y="539"/>
                </a:cubicBezTo>
                <a:cubicBezTo>
                  <a:pt x="443" y="560"/>
                  <a:pt x="443" y="560"/>
                  <a:pt x="443" y="560"/>
                </a:cubicBezTo>
                <a:cubicBezTo>
                  <a:pt x="424" y="560"/>
                  <a:pt x="424" y="560"/>
                  <a:pt x="424" y="560"/>
                </a:cubicBezTo>
                <a:cubicBezTo>
                  <a:pt x="422" y="539"/>
                  <a:pt x="422" y="539"/>
                  <a:pt x="422" y="539"/>
                </a:cubicBezTo>
                <a:cubicBezTo>
                  <a:pt x="411" y="539"/>
                  <a:pt x="411" y="539"/>
                  <a:pt x="411" y="539"/>
                </a:cubicBezTo>
                <a:cubicBezTo>
                  <a:pt x="400" y="539"/>
                  <a:pt x="400" y="539"/>
                  <a:pt x="400" y="539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378" y="560"/>
                  <a:pt x="378" y="560"/>
                  <a:pt x="378" y="560"/>
                </a:cubicBezTo>
                <a:cubicBezTo>
                  <a:pt x="376" y="539"/>
                  <a:pt x="376" y="539"/>
                  <a:pt x="376" y="539"/>
                </a:cubicBezTo>
                <a:cubicBezTo>
                  <a:pt x="356" y="539"/>
                  <a:pt x="356" y="539"/>
                  <a:pt x="356" y="539"/>
                </a:cubicBezTo>
                <a:cubicBezTo>
                  <a:pt x="359" y="568"/>
                  <a:pt x="359" y="568"/>
                  <a:pt x="359" y="568"/>
                </a:cubicBezTo>
                <a:cubicBezTo>
                  <a:pt x="372" y="579"/>
                  <a:pt x="372" y="579"/>
                  <a:pt x="372" y="579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607"/>
                  <a:pt x="358" y="610"/>
                  <a:pt x="358" y="610"/>
                </a:cubicBezTo>
                <a:cubicBezTo>
                  <a:pt x="358" y="626"/>
                  <a:pt x="358" y="626"/>
                  <a:pt x="358" y="626"/>
                </a:cubicBezTo>
                <a:cubicBezTo>
                  <a:pt x="368" y="626"/>
                  <a:pt x="368" y="626"/>
                  <a:pt x="368" y="626"/>
                </a:cubicBezTo>
                <a:cubicBezTo>
                  <a:pt x="368" y="680"/>
                  <a:pt x="341" y="758"/>
                  <a:pt x="341" y="816"/>
                </a:cubicBezTo>
                <a:cubicBezTo>
                  <a:pt x="411" y="816"/>
                  <a:pt x="411" y="816"/>
                  <a:pt x="411" y="816"/>
                </a:cubicBezTo>
                <a:cubicBezTo>
                  <a:pt x="481" y="816"/>
                  <a:pt x="481" y="816"/>
                  <a:pt x="481" y="816"/>
                </a:cubicBezTo>
                <a:cubicBezTo>
                  <a:pt x="481" y="758"/>
                  <a:pt x="454" y="680"/>
                  <a:pt x="453" y="626"/>
                </a:cubicBezTo>
                <a:close/>
                <a:moveTo>
                  <a:pt x="891" y="521"/>
                </a:moveTo>
                <a:cubicBezTo>
                  <a:pt x="891" y="511"/>
                  <a:pt x="891" y="511"/>
                  <a:pt x="891" y="511"/>
                </a:cubicBezTo>
                <a:cubicBezTo>
                  <a:pt x="891" y="484"/>
                  <a:pt x="872" y="468"/>
                  <a:pt x="848" y="468"/>
                </a:cubicBezTo>
                <a:cubicBezTo>
                  <a:pt x="824" y="468"/>
                  <a:pt x="804" y="484"/>
                  <a:pt x="804" y="511"/>
                </a:cubicBezTo>
                <a:cubicBezTo>
                  <a:pt x="804" y="521"/>
                  <a:pt x="804" y="521"/>
                  <a:pt x="804" y="521"/>
                </a:cubicBezTo>
                <a:lnTo>
                  <a:pt x="891" y="521"/>
                </a:lnTo>
                <a:close/>
                <a:moveTo>
                  <a:pt x="890" y="626"/>
                </a:moveTo>
                <a:cubicBezTo>
                  <a:pt x="901" y="626"/>
                  <a:pt x="901" y="626"/>
                  <a:pt x="901" y="626"/>
                </a:cubicBezTo>
                <a:cubicBezTo>
                  <a:pt x="901" y="610"/>
                  <a:pt x="901" y="610"/>
                  <a:pt x="901" y="610"/>
                </a:cubicBezTo>
                <a:cubicBezTo>
                  <a:pt x="901" y="610"/>
                  <a:pt x="887" y="607"/>
                  <a:pt x="887" y="593"/>
                </a:cubicBezTo>
                <a:cubicBezTo>
                  <a:pt x="887" y="593"/>
                  <a:pt x="887" y="593"/>
                  <a:pt x="887" y="593"/>
                </a:cubicBezTo>
                <a:cubicBezTo>
                  <a:pt x="886" y="579"/>
                  <a:pt x="886" y="579"/>
                  <a:pt x="886" y="579"/>
                </a:cubicBezTo>
                <a:cubicBezTo>
                  <a:pt x="900" y="568"/>
                  <a:pt x="900" y="568"/>
                  <a:pt x="900" y="568"/>
                </a:cubicBezTo>
                <a:cubicBezTo>
                  <a:pt x="902" y="539"/>
                  <a:pt x="902" y="539"/>
                  <a:pt x="902" y="539"/>
                </a:cubicBezTo>
                <a:cubicBezTo>
                  <a:pt x="883" y="539"/>
                  <a:pt x="883" y="539"/>
                  <a:pt x="883" y="539"/>
                </a:cubicBezTo>
                <a:cubicBezTo>
                  <a:pt x="880" y="560"/>
                  <a:pt x="880" y="560"/>
                  <a:pt x="880" y="560"/>
                </a:cubicBezTo>
                <a:cubicBezTo>
                  <a:pt x="861" y="560"/>
                  <a:pt x="861" y="560"/>
                  <a:pt x="861" y="560"/>
                </a:cubicBezTo>
                <a:cubicBezTo>
                  <a:pt x="859" y="539"/>
                  <a:pt x="859" y="539"/>
                  <a:pt x="859" y="539"/>
                </a:cubicBezTo>
                <a:cubicBezTo>
                  <a:pt x="848" y="539"/>
                  <a:pt x="848" y="539"/>
                  <a:pt x="848" y="539"/>
                </a:cubicBezTo>
                <a:cubicBezTo>
                  <a:pt x="837" y="539"/>
                  <a:pt x="837" y="539"/>
                  <a:pt x="837" y="539"/>
                </a:cubicBezTo>
                <a:cubicBezTo>
                  <a:pt x="834" y="560"/>
                  <a:pt x="834" y="560"/>
                  <a:pt x="834" y="560"/>
                </a:cubicBezTo>
                <a:cubicBezTo>
                  <a:pt x="815" y="560"/>
                  <a:pt x="815" y="560"/>
                  <a:pt x="815" y="560"/>
                </a:cubicBezTo>
                <a:cubicBezTo>
                  <a:pt x="813" y="539"/>
                  <a:pt x="813" y="539"/>
                  <a:pt x="813" y="539"/>
                </a:cubicBezTo>
                <a:cubicBezTo>
                  <a:pt x="793" y="539"/>
                  <a:pt x="793" y="539"/>
                  <a:pt x="793" y="539"/>
                </a:cubicBezTo>
                <a:cubicBezTo>
                  <a:pt x="796" y="568"/>
                  <a:pt x="796" y="568"/>
                  <a:pt x="796" y="568"/>
                </a:cubicBezTo>
                <a:cubicBezTo>
                  <a:pt x="809" y="579"/>
                  <a:pt x="809" y="579"/>
                  <a:pt x="809" y="579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607"/>
                  <a:pt x="794" y="610"/>
                  <a:pt x="794" y="610"/>
                </a:cubicBezTo>
                <a:cubicBezTo>
                  <a:pt x="794" y="626"/>
                  <a:pt x="794" y="626"/>
                  <a:pt x="794" y="626"/>
                </a:cubicBezTo>
                <a:cubicBezTo>
                  <a:pt x="805" y="626"/>
                  <a:pt x="805" y="626"/>
                  <a:pt x="805" y="626"/>
                </a:cubicBezTo>
                <a:cubicBezTo>
                  <a:pt x="805" y="680"/>
                  <a:pt x="778" y="758"/>
                  <a:pt x="778" y="816"/>
                </a:cubicBezTo>
                <a:cubicBezTo>
                  <a:pt x="848" y="816"/>
                  <a:pt x="848" y="816"/>
                  <a:pt x="848" y="816"/>
                </a:cubicBezTo>
                <a:cubicBezTo>
                  <a:pt x="918" y="816"/>
                  <a:pt x="918" y="816"/>
                  <a:pt x="918" y="816"/>
                </a:cubicBezTo>
                <a:cubicBezTo>
                  <a:pt x="918" y="758"/>
                  <a:pt x="891" y="680"/>
                  <a:pt x="890" y="626"/>
                </a:cubicBezTo>
                <a:close/>
                <a:moveTo>
                  <a:pt x="457" y="342"/>
                </a:moveTo>
                <a:cubicBezTo>
                  <a:pt x="423" y="334"/>
                  <a:pt x="423" y="334"/>
                  <a:pt x="423" y="334"/>
                </a:cubicBezTo>
                <a:cubicBezTo>
                  <a:pt x="446" y="360"/>
                  <a:pt x="446" y="360"/>
                  <a:pt x="446" y="360"/>
                </a:cubicBezTo>
                <a:cubicBezTo>
                  <a:pt x="423" y="385"/>
                  <a:pt x="423" y="385"/>
                  <a:pt x="423" y="385"/>
                </a:cubicBezTo>
                <a:cubicBezTo>
                  <a:pt x="457" y="378"/>
                  <a:pt x="457" y="378"/>
                  <a:pt x="457" y="378"/>
                </a:cubicBezTo>
                <a:cubicBezTo>
                  <a:pt x="467" y="411"/>
                  <a:pt x="467" y="411"/>
                  <a:pt x="467" y="411"/>
                </a:cubicBezTo>
                <a:cubicBezTo>
                  <a:pt x="478" y="378"/>
                  <a:pt x="478" y="378"/>
                  <a:pt x="478" y="378"/>
                </a:cubicBezTo>
                <a:cubicBezTo>
                  <a:pt x="512" y="385"/>
                  <a:pt x="512" y="385"/>
                  <a:pt x="512" y="385"/>
                </a:cubicBezTo>
                <a:cubicBezTo>
                  <a:pt x="488" y="360"/>
                  <a:pt x="488" y="360"/>
                  <a:pt x="488" y="360"/>
                </a:cubicBezTo>
                <a:cubicBezTo>
                  <a:pt x="512" y="334"/>
                  <a:pt x="512" y="334"/>
                  <a:pt x="512" y="334"/>
                </a:cubicBezTo>
                <a:cubicBezTo>
                  <a:pt x="478" y="342"/>
                  <a:pt x="478" y="342"/>
                  <a:pt x="478" y="342"/>
                </a:cubicBezTo>
                <a:cubicBezTo>
                  <a:pt x="467" y="308"/>
                  <a:pt x="467" y="308"/>
                  <a:pt x="467" y="308"/>
                </a:cubicBezTo>
                <a:lnTo>
                  <a:pt x="457" y="342"/>
                </a:lnTo>
                <a:close/>
                <a:moveTo>
                  <a:pt x="929" y="843"/>
                </a:moveTo>
                <a:cubicBezTo>
                  <a:pt x="886" y="843"/>
                  <a:pt x="863" y="860"/>
                  <a:pt x="843" y="871"/>
                </a:cubicBezTo>
                <a:cubicBezTo>
                  <a:pt x="826" y="880"/>
                  <a:pt x="811" y="890"/>
                  <a:pt x="779" y="890"/>
                </a:cubicBezTo>
                <a:cubicBezTo>
                  <a:pt x="747" y="890"/>
                  <a:pt x="731" y="880"/>
                  <a:pt x="714" y="871"/>
                </a:cubicBezTo>
                <a:cubicBezTo>
                  <a:pt x="694" y="860"/>
                  <a:pt x="672" y="847"/>
                  <a:pt x="629" y="847"/>
                </a:cubicBezTo>
                <a:cubicBezTo>
                  <a:pt x="587" y="847"/>
                  <a:pt x="564" y="860"/>
                  <a:pt x="545" y="871"/>
                </a:cubicBezTo>
                <a:cubicBezTo>
                  <a:pt x="527" y="880"/>
                  <a:pt x="512" y="890"/>
                  <a:pt x="480" y="890"/>
                </a:cubicBezTo>
                <a:cubicBezTo>
                  <a:pt x="448" y="890"/>
                  <a:pt x="433" y="880"/>
                  <a:pt x="415" y="871"/>
                </a:cubicBezTo>
                <a:cubicBezTo>
                  <a:pt x="395" y="860"/>
                  <a:pt x="373" y="843"/>
                  <a:pt x="330" y="843"/>
                </a:cubicBezTo>
                <a:cubicBezTo>
                  <a:pt x="303" y="843"/>
                  <a:pt x="271" y="852"/>
                  <a:pt x="271" y="852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4" y="892"/>
                  <a:pt x="313" y="889"/>
                  <a:pt x="330" y="889"/>
                </a:cubicBezTo>
                <a:cubicBezTo>
                  <a:pt x="362" y="889"/>
                  <a:pt x="379" y="898"/>
                  <a:pt x="397" y="908"/>
                </a:cubicBezTo>
                <a:cubicBezTo>
                  <a:pt x="417" y="919"/>
                  <a:pt x="433" y="934"/>
                  <a:pt x="476" y="934"/>
                </a:cubicBezTo>
                <a:cubicBezTo>
                  <a:pt x="519" y="934"/>
                  <a:pt x="542" y="920"/>
                  <a:pt x="562" y="909"/>
                </a:cubicBezTo>
                <a:cubicBezTo>
                  <a:pt x="580" y="899"/>
                  <a:pt x="598" y="891"/>
                  <a:pt x="629" y="891"/>
                </a:cubicBezTo>
                <a:cubicBezTo>
                  <a:pt x="661" y="891"/>
                  <a:pt x="679" y="899"/>
                  <a:pt x="696" y="909"/>
                </a:cubicBezTo>
                <a:cubicBezTo>
                  <a:pt x="716" y="920"/>
                  <a:pt x="740" y="934"/>
                  <a:pt x="782" y="934"/>
                </a:cubicBezTo>
                <a:cubicBezTo>
                  <a:pt x="825" y="934"/>
                  <a:pt x="842" y="919"/>
                  <a:pt x="862" y="908"/>
                </a:cubicBezTo>
                <a:cubicBezTo>
                  <a:pt x="879" y="898"/>
                  <a:pt x="897" y="889"/>
                  <a:pt x="929" y="889"/>
                </a:cubicBezTo>
                <a:cubicBezTo>
                  <a:pt x="945" y="889"/>
                  <a:pt x="965" y="892"/>
                  <a:pt x="965" y="892"/>
                </a:cubicBezTo>
                <a:cubicBezTo>
                  <a:pt x="988" y="852"/>
                  <a:pt x="988" y="852"/>
                  <a:pt x="988" y="852"/>
                </a:cubicBezTo>
                <a:cubicBezTo>
                  <a:pt x="988" y="852"/>
                  <a:pt x="956" y="843"/>
                  <a:pt x="929" y="843"/>
                </a:cubicBezTo>
                <a:close/>
                <a:moveTo>
                  <a:pt x="842" y="962"/>
                </a:moveTo>
                <a:cubicBezTo>
                  <a:pt x="825" y="972"/>
                  <a:pt x="808" y="978"/>
                  <a:pt x="777" y="978"/>
                </a:cubicBezTo>
                <a:cubicBezTo>
                  <a:pt x="745" y="978"/>
                  <a:pt x="728" y="971"/>
                  <a:pt x="711" y="961"/>
                </a:cubicBezTo>
                <a:cubicBezTo>
                  <a:pt x="692" y="951"/>
                  <a:pt x="670" y="937"/>
                  <a:pt x="629" y="937"/>
                </a:cubicBezTo>
                <a:cubicBezTo>
                  <a:pt x="588" y="937"/>
                  <a:pt x="566" y="951"/>
                  <a:pt x="547" y="961"/>
                </a:cubicBezTo>
                <a:cubicBezTo>
                  <a:pt x="530" y="971"/>
                  <a:pt x="513" y="978"/>
                  <a:pt x="482" y="978"/>
                </a:cubicBezTo>
                <a:cubicBezTo>
                  <a:pt x="451" y="978"/>
                  <a:pt x="433" y="972"/>
                  <a:pt x="416" y="962"/>
                </a:cubicBezTo>
                <a:cubicBezTo>
                  <a:pt x="397" y="952"/>
                  <a:pt x="371" y="934"/>
                  <a:pt x="328" y="939"/>
                </a:cubicBezTo>
                <a:cubicBezTo>
                  <a:pt x="393" y="1023"/>
                  <a:pt x="483" y="1022"/>
                  <a:pt x="483" y="1022"/>
                </a:cubicBezTo>
                <a:cubicBezTo>
                  <a:pt x="523" y="1022"/>
                  <a:pt x="545" y="1013"/>
                  <a:pt x="564" y="1003"/>
                </a:cubicBezTo>
                <a:cubicBezTo>
                  <a:pt x="581" y="993"/>
                  <a:pt x="599" y="982"/>
                  <a:pt x="629" y="982"/>
                </a:cubicBezTo>
                <a:cubicBezTo>
                  <a:pt x="660" y="982"/>
                  <a:pt x="677" y="993"/>
                  <a:pt x="694" y="1003"/>
                </a:cubicBezTo>
                <a:cubicBezTo>
                  <a:pt x="714" y="1013"/>
                  <a:pt x="736" y="1022"/>
                  <a:pt x="776" y="1022"/>
                </a:cubicBezTo>
                <a:cubicBezTo>
                  <a:pt x="776" y="1022"/>
                  <a:pt x="865" y="1023"/>
                  <a:pt x="931" y="939"/>
                </a:cubicBezTo>
                <a:cubicBezTo>
                  <a:pt x="887" y="934"/>
                  <a:pt x="862" y="952"/>
                  <a:pt x="842" y="962"/>
                </a:cubicBezTo>
                <a:close/>
                <a:moveTo>
                  <a:pt x="629" y="1029"/>
                </a:moveTo>
                <a:cubicBezTo>
                  <a:pt x="588" y="1029"/>
                  <a:pt x="570" y="1060"/>
                  <a:pt x="516" y="1060"/>
                </a:cubicBezTo>
                <a:cubicBezTo>
                  <a:pt x="537" y="1067"/>
                  <a:pt x="582" y="1077"/>
                  <a:pt x="629" y="1077"/>
                </a:cubicBezTo>
                <a:cubicBezTo>
                  <a:pt x="676" y="1077"/>
                  <a:pt x="722" y="1067"/>
                  <a:pt x="743" y="1060"/>
                </a:cubicBezTo>
                <a:cubicBezTo>
                  <a:pt x="688" y="1060"/>
                  <a:pt x="671" y="1029"/>
                  <a:pt x="629" y="1029"/>
                </a:cubicBezTo>
                <a:close/>
                <a:moveTo>
                  <a:pt x="172" y="1012"/>
                </a:moveTo>
                <a:cubicBezTo>
                  <a:pt x="189" y="1033"/>
                  <a:pt x="189" y="1033"/>
                  <a:pt x="189" y="1033"/>
                </a:cubicBezTo>
                <a:cubicBezTo>
                  <a:pt x="100" y="1101"/>
                  <a:pt x="100" y="1101"/>
                  <a:pt x="100" y="1101"/>
                </a:cubicBezTo>
                <a:cubicBezTo>
                  <a:pt x="83" y="1080"/>
                  <a:pt x="83" y="1080"/>
                  <a:pt x="83" y="1080"/>
                </a:cubicBezTo>
                <a:lnTo>
                  <a:pt x="172" y="1012"/>
                </a:lnTo>
                <a:close/>
                <a:moveTo>
                  <a:pt x="238" y="1117"/>
                </a:moveTo>
                <a:cubicBezTo>
                  <a:pt x="212" y="1095"/>
                  <a:pt x="212" y="1095"/>
                  <a:pt x="212" y="1095"/>
                </a:cubicBezTo>
                <a:cubicBezTo>
                  <a:pt x="227" y="1078"/>
                  <a:pt x="227" y="1078"/>
                  <a:pt x="227" y="1078"/>
                </a:cubicBezTo>
                <a:cubicBezTo>
                  <a:pt x="298" y="1139"/>
                  <a:pt x="298" y="1139"/>
                  <a:pt x="298" y="1139"/>
                </a:cubicBezTo>
                <a:cubicBezTo>
                  <a:pt x="283" y="1156"/>
                  <a:pt x="283" y="1156"/>
                  <a:pt x="283" y="1156"/>
                </a:cubicBezTo>
                <a:cubicBezTo>
                  <a:pt x="258" y="1134"/>
                  <a:pt x="258" y="1134"/>
                  <a:pt x="258" y="1134"/>
                </a:cubicBezTo>
                <a:cubicBezTo>
                  <a:pt x="200" y="1203"/>
                  <a:pt x="200" y="1203"/>
                  <a:pt x="200" y="1203"/>
                </a:cubicBezTo>
                <a:cubicBezTo>
                  <a:pt x="179" y="1185"/>
                  <a:pt x="179" y="1185"/>
                  <a:pt x="179" y="1185"/>
                </a:cubicBezTo>
                <a:lnTo>
                  <a:pt x="238" y="1117"/>
                </a:lnTo>
                <a:close/>
                <a:moveTo>
                  <a:pt x="345" y="1243"/>
                </a:moveTo>
                <a:cubicBezTo>
                  <a:pt x="332" y="1162"/>
                  <a:pt x="332" y="1162"/>
                  <a:pt x="332" y="1162"/>
                </a:cubicBezTo>
                <a:cubicBezTo>
                  <a:pt x="360" y="1178"/>
                  <a:pt x="360" y="1178"/>
                  <a:pt x="360" y="1178"/>
                </a:cubicBezTo>
                <a:cubicBezTo>
                  <a:pt x="367" y="1228"/>
                  <a:pt x="367" y="1228"/>
                  <a:pt x="367" y="1228"/>
                </a:cubicBezTo>
                <a:cubicBezTo>
                  <a:pt x="411" y="1202"/>
                  <a:pt x="411" y="1202"/>
                  <a:pt x="411" y="1202"/>
                </a:cubicBezTo>
                <a:cubicBezTo>
                  <a:pt x="441" y="1213"/>
                  <a:pt x="441" y="1213"/>
                  <a:pt x="441" y="1213"/>
                </a:cubicBezTo>
                <a:cubicBezTo>
                  <a:pt x="370" y="1254"/>
                  <a:pt x="370" y="1254"/>
                  <a:pt x="370" y="1254"/>
                </a:cubicBezTo>
                <a:cubicBezTo>
                  <a:pt x="350" y="1296"/>
                  <a:pt x="350" y="1296"/>
                  <a:pt x="350" y="1296"/>
                </a:cubicBezTo>
                <a:cubicBezTo>
                  <a:pt x="326" y="1285"/>
                  <a:pt x="326" y="1285"/>
                  <a:pt x="326" y="1285"/>
                </a:cubicBezTo>
                <a:lnTo>
                  <a:pt x="345" y="1243"/>
                </a:lnTo>
                <a:close/>
                <a:moveTo>
                  <a:pt x="756" y="1230"/>
                </a:moveTo>
                <a:cubicBezTo>
                  <a:pt x="838" y="1206"/>
                  <a:pt x="838" y="1206"/>
                  <a:pt x="838" y="1206"/>
                </a:cubicBezTo>
                <a:cubicBezTo>
                  <a:pt x="844" y="1227"/>
                  <a:pt x="844" y="1227"/>
                  <a:pt x="844" y="1227"/>
                </a:cubicBezTo>
                <a:cubicBezTo>
                  <a:pt x="788" y="1244"/>
                  <a:pt x="788" y="1244"/>
                  <a:pt x="788" y="1244"/>
                </a:cubicBezTo>
                <a:cubicBezTo>
                  <a:pt x="795" y="1265"/>
                  <a:pt x="795" y="1265"/>
                  <a:pt x="795" y="1265"/>
                </a:cubicBezTo>
                <a:cubicBezTo>
                  <a:pt x="841" y="1251"/>
                  <a:pt x="841" y="1251"/>
                  <a:pt x="841" y="1251"/>
                </a:cubicBezTo>
                <a:cubicBezTo>
                  <a:pt x="847" y="1273"/>
                  <a:pt x="847" y="1273"/>
                  <a:pt x="847" y="1273"/>
                </a:cubicBezTo>
                <a:cubicBezTo>
                  <a:pt x="801" y="1286"/>
                  <a:pt x="801" y="1286"/>
                  <a:pt x="801" y="1286"/>
                </a:cubicBezTo>
                <a:cubicBezTo>
                  <a:pt x="814" y="1330"/>
                  <a:pt x="814" y="1330"/>
                  <a:pt x="814" y="1330"/>
                </a:cubicBezTo>
                <a:cubicBezTo>
                  <a:pt x="788" y="1338"/>
                  <a:pt x="788" y="1338"/>
                  <a:pt x="788" y="1338"/>
                </a:cubicBezTo>
                <a:lnTo>
                  <a:pt x="756" y="1230"/>
                </a:lnTo>
                <a:close/>
                <a:moveTo>
                  <a:pt x="1167" y="856"/>
                </a:moveTo>
                <a:cubicBezTo>
                  <a:pt x="1179" y="807"/>
                  <a:pt x="1179" y="807"/>
                  <a:pt x="1179" y="807"/>
                </a:cubicBezTo>
                <a:cubicBezTo>
                  <a:pt x="1187" y="778"/>
                  <a:pt x="1205" y="768"/>
                  <a:pt x="1226" y="773"/>
                </a:cubicBezTo>
                <a:cubicBezTo>
                  <a:pt x="1250" y="779"/>
                  <a:pt x="1262" y="799"/>
                  <a:pt x="1255" y="830"/>
                </a:cubicBezTo>
                <a:cubicBezTo>
                  <a:pt x="1253" y="836"/>
                  <a:pt x="1250" y="843"/>
                  <a:pt x="1247" y="848"/>
                </a:cubicBezTo>
                <a:cubicBezTo>
                  <a:pt x="1283" y="857"/>
                  <a:pt x="1283" y="857"/>
                  <a:pt x="1283" y="857"/>
                </a:cubicBezTo>
                <a:cubicBezTo>
                  <a:pt x="1276" y="883"/>
                  <a:pt x="1276" y="883"/>
                  <a:pt x="1276" y="883"/>
                </a:cubicBezTo>
                <a:lnTo>
                  <a:pt x="1167" y="856"/>
                </a:lnTo>
                <a:close/>
                <a:moveTo>
                  <a:pt x="1221" y="800"/>
                </a:moveTo>
                <a:cubicBezTo>
                  <a:pt x="1212" y="798"/>
                  <a:pt x="1204" y="802"/>
                  <a:pt x="1201" y="814"/>
                </a:cubicBezTo>
                <a:cubicBezTo>
                  <a:pt x="1196" y="835"/>
                  <a:pt x="1196" y="835"/>
                  <a:pt x="1196" y="835"/>
                </a:cubicBezTo>
                <a:cubicBezTo>
                  <a:pt x="1226" y="843"/>
                  <a:pt x="1226" y="843"/>
                  <a:pt x="1226" y="843"/>
                </a:cubicBezTo>
                <a:cubicBezTo>
                  <a:pt x="1229" y="838"/>
                  <a:pt x="1232" y="831"/>
                  <a:pt x="1233" y="826"/>
                </a:cubicBezTo>
                <a:cubicBezTo>
                  <a:pt x="1237" y="812"/>
                  <a:pt x="1232" y="803"/>
                  <a:pt x="1221" y="800"/>
                </a:cubicBezTo>
                <a:close/>
                <a:moveTo>
                  <a:pt x="852" y="89"/>
                </a:moveTo>
                <a:cubicBezTo>
                  <a:pt x="845" y="124"/>
                  <a:pt x="813" y="144"/>
                  <a:pt x="778" y="137"/>
                </a:cubicBezTo>
                <a:cubicBezTo>
                  <a:pt x="759" y="134"/>
                  <a:pt x="743" y="124"/>
                  <a:pt x="735" y="108"/>
                </a:cubicBezTo>
                <a:cubicBezTo>
                  <a:pt x="757" y="96"/>
                  <a:pt x="757" y="96"/>
                  <a:pt x="757" y="96"/>
                </a:cubicBezTo>
                <a:cubicBezTo>
                  <a:pt x="761" y="104"/>
                  <a:pt x="771" y="112"/>
                  <a:pt x="782" y="114"/>
                </a:cubicBezTo>
                <a:cubicBezTo>
                  <a:pt x="804" y="119"/>
                  <a:pt x="822" y="106"/>
                  <a:pt x="826" y="85"/>
                </a:cubicBezTo>
                <a:cubicBezTo>
                  <a:pt x="830" y="61"/>
                  <a:pt x="818" y="44"/>
                  <a:pt x="797" y="40"/>
                </a:cubicBezTo>
                <a:cubicBezTo>
                  <a:pt x="785" y="38"/>
                  <a:pt x="773" y="42"/>
                  <a:pt x="766" y="46"/>
                </a:cubicBezTo>
                <a:cubicBezTo>
                  <a:pt x="763" y="60"/>
                  <a:pt x="763" y="60"/>
                  <a:pt x="763" y="60"/>
                </a:cubicBezTo>
                <a:cubicBezTo>
                  <a:pt x="790" y="65"/>
                  <a:pt x="790" y="65"/>
                  <a:pt x="790" y="65"/>
                </a:cubicBezTo>
                <a:cubicBezTo>
                  <a:pt x="786" y="86"/>
                  <a:pt x="786" y="86"/>
                  <a:pt x="786" y="86"/>
                </a:cubicBezTo>
                <a:cubicBezTo>
                  <a:pt x="734" y="76"/>
                  <a:pt x="734" y="76"/>
                  <a:pt x="734" y="76"/>
                </a:cubicBezTo>
                <a:cubicBezTo>
                  <a:pt x="747" y="9"/>
                  <a:pt x="747" y="9"/>
                  <a:pt x="747" y="9"/>
                </a:cubicBezTo>
                <a:cubicBezTo>
                  <a:pt x="769" y="13"/>
                  <a:pt x="769" y="13"/>
                  <a:pt x="769" y="13"/>
                </a:cubicBezTo>
                <a:cubicBezTo>
                  <a:pt x="767" y="24"/>
                  <a:pt x="767" y="24"/>
                  <a:pt x="767" y="24"/>
                </a:cubicBezTo>
                <a:cubicBezTo>
                  <a:pt x="777" y="18"/>
                  <a:pt x="792" y="16"/>
                  <a:pt x="805" y="19"/>
                </a:cubicBezTo>
                <a:cubicBezTo>
                  <a:pt x="837" y="25"/>
                  <a:pt x="858" y="55"/>
                  <a:pt x="852" y="89"/>
                </a:cubicBezTo>
                <a:close/>
                <a:moveTo>
                  <a:pt x="1137" y="228"/>
                </a:moveTo>
                <a:cubicBezTo>
                  <a:pt x="1119" y="207"/>
                  <a:pt x="1119" y="207"/>
                  <a:pt x="1119" y="207"/>
                </a:cubicBezTo>
                <a:cubicBezTo>
                  <a:pt x="1034" y="280"/>
                  <a:pt x="1034" y="280"/>
                  <a:pt x="1034" y="280"/>
                </a:cubicBezTo>
                <a:cubicBezTo>
                  <a:pt x="1050" y="301"/>
                  <a:pt x="1050" y="301"/>
                  <a:pt x="1050" y="301"/>
                </a:cubicBezTo>
                <a:cubicBezTo>
                  <a:pt x="1084" y="273"/>
                  <a:pt x="1084" y="273"/>
                  <a:pt x="1084" y="273"/>
                </a:cubicBezTo>
                <a:cubicBezTo>
                  <a:pt x="1116" y="312"/>
                  <a:pt x="1116" y="312"/>
                  <a:pt x="1116" y="312"/>
                </a:cubicBezTo>
                <a:cubicBezTo>
                  <a:pt x="1082" y="339"/>
                  <a:pt x="1082" y="339"/>
                  <a:pt x="1082" y="339"/>
                </a:cubicBezTo>
                <a:cubicBezTo>
                  <a:pt x="1099" y="360"/>
                  <a:pt x="1099" y="360"/>
                  <a:pt x="1099" y="360"/>
                </a:cubicBezTo>
                <a:cubicBezTo>
                  <a:pt x="1187" y="290"/>
                  <a:pt x="1187" y="290"/>
                  <a:pt x="1187" y="290"/>
                </a:cubicBezTo>
                <a:cubicBezTo>
                  <a:pt x="1170" y="269"/>
                  <a:pt x="1170" y="269"/>
                  <a:pt x="1170" y="269"/>
                </a:cubicBezTo>
                <a:cubicBezTo>
                  <a:pt x="1133" y="298"/>
                  <a:pt x="1133" y="298"/>
                  <a:pt x="1133" y="298"/>
                </a:cubicBezTo>
                <a:cubicBezTo>
                  <a:pt x="1101" y="258"/>
                  <a:pt x="1101" y="258"/>
                  <a:pt x="1101" y="258"/>
                </a:cubicBezTo>
                <a:lnTo>
                  <a:pt x="1137" y="228"/>
                </a:lnTo>
                <a:close/>
                <a:moveTo>
                  <a:pt x="629" y="1360"/>
                </a:moveTo>
                <a:cubicBezTo>
                  <a:pt x="663" y="1360"/>
                  <a:pt x="692" y="1335"/>
                  <a:pt x="692" y="1299"/>
                </a:cubicBezTo>
                <a:cubicBezTo>
                  <a:pt x="692" y="1264"/>
                  <a:pt x="663" y="1239"/>
                  <a:pt x="629" y="1239"/>
                </a:cubicBezTo>
                <a:cubicBezTo>
                  <a:pt x="595" y="1239"/>
                  <a:pt x="567" y="1264"/>
                  <a:pt x="567" y="1299"/>
                </a:cubicBezTo>
                <a:cubicBezTo>
                  <a:pt x="567" y="1335"/>
                  <a:pt x="595" y="1360"/>
                  <a:pt x="629" y="1360"/>
                </a:cubicBezTo>
                <a:close/>
                <a:moveTo>
                  <a:pt x="593" y="1299"/>
                </a:moveTo>
                <a:cubicBezTo>
                  <a:pt x="593" y="1279"/>
                  <a:pt x="610" y="1263"/>
                  <a:pt x="629" y="1263"/>
                </a:cubicBezTo>
                <a:cubicBezTo>
                  <a:pt x="649" y="1263"/>
                  <a:pt x="665" y="1279"/>
                  <a:pt x="665" y="1299"/>
                </a:cubicBezTo>
                <a:cubicBezTo>
                  <a:pt x="665" y="1320"/>
                  <a:pt x="649" y="1336"/>
                  <a:pt x="629" y="1336"/>
                </a:cubicBezTo>
                <a:cubicBezTo>
                  <a:pt x="610" y="1336"/>
                  <a:pt x="593" y="1320"/>
                  <a:pt x="593" y="1299"/>
                </a:cubicBezTo>
                <a:close/>
                <a:moveTo>
                  <a:pt x="1177" y="531"/>
                </a:moveTo>
                <a:cubicBezTo>
                  <a:pt x="1169" y="508"/>
                  <a:pt x="1169" y="508"/>
                  <a:pt x="1169" y="508"/>
                </a:cubicBezTo>
                <a:cubicBezTo>
                  <a:pt x="1213" y="430"/>
                  <a:pt x="1213" y="430"/>
                  <a:pt x="1213" y="430"/>
                </a:cubicBezTo>
                <a:cubicBezTo>
                  <a:pt x="1149" y="455"/>
                  <a:pt x="1149" y="455"/>
                  <a:pt x="1149" y="455"/>
                </a:cubicBezTo>
                <a:cubicBezTo>
                  <a:pt x="1140" y="431"/>
                  <a:pt x="1140" y="431"/>
                  <a:pt x="1140" y="431"/>
                </a:cubicBezTo>
                <a:cubicBezTo>
                  <a:pt x="1245" y="390"/>
                  <a:pt x="1245" y="390"/>
                  <a:pt x="1245" y="390"/>
                </a:cubicBezTo>
                <a:cubicBezTo>
                  <a:pt x="1254" y="414"/>
                  <a:pt x="1254" y="414"/>
                  <a:pt x="1254" y="414"/>
                </a:cubicBezTo>
                <a:cubicBezTo>
                  <a:pt x="1251" y="415"/>
                  <a:pt x="1251" y="415"/>
                  <a:pt x="1251" y="415"/>
                </a:cubicBezTo>
                <a:cubicBezTo>
                  <a:pt x="1248" y="417"/>
                  <a:pt x="1243" y="421"/>
                  <a:pt x="1241" y="426"/>
                </a:cubicBezTo>
                <a:cubicBezTo>
                  <a:pt x="1202" y="495"/>
                  <a:pt x="1202" y="495"/>
                  <a:pt x="1202" y="495"/>
                </a:cubicBezTo>
                <a:cubicBezTo>
                  <a:pt x="1274" y="469"/>
                  <a:pt x="1274" y="469"/>
                  <a:pt x="1274" y="469"/>
                </a:cubicBezTo>
                <a:cubicBezTo>
                  <a:pt x="1283" y="493"/>
                  <a:pt x="1283" y="493"/>
                  <a:pt x="1283" y="493"/>
                </a:cubicBezTo>
                <a:lnTo>
                  <a:pt x="1177" y="531"/>
                </a:lnTo>
                <a:close/>
                <a:moveTo>
                  <a:pt x="1195" y="692"/>
                </a:moveTo>
                <a:cubicBezTo>
                  <a:pt x="1191" y="607"/>
                  <a:pt x="1191" y="607"/>
                  <a:pt x="1191" y="607"/>
                </a:cubicBezTo>
                <a:cubicBezTo>
                  <a:pt x="1214" y="606"/>
                  <a:pt x="1214" y="606"/>
                  <a:pt x="1214" y="606"/>
                </a:cubicBezTo>
                <a:cubicBezTo>
                  <a:pt x="1216" y="664"/>
                  <a:pt x="1216" y="664"/>
                  <a:pt x="1216" y="664"/>
                </a:cubicBezTo>
                <a:cubicBezTo>
                  <a:pt x="1238" y="663"/>
                  <a:pt x="1238" y="663"/>
                  <a:pt x="1238" y="663"/>
                </a:cubicBezTo>
                <a:cubicBezTo>
                  <a:pt x="1236" y="615"/>
                  <a:pt x="1236" y="615"/>
                  <a:pt x="1236" y="615"/>
                </a:cubicBezTo>
                <a:cubicBezTo>
                  <a:pt x="1258" y="614"/>
                  <a:pt x="1258" y="614"/>
                  <a:pt x="1258" y="614"/>
                </a:cubicBezTo>
                <a:cubicBezTo>
                  <a:pt x="1261" y="662"/>
                  <a:pt x="1261" y="662"/>
                  <a:pt x="1261" y="662"/>
                </a:cubicBezTo>
                <a:cubicBezTo>
                  <a:pt x="1284" y="661"/>
                  <a:pt x="1284" y="661"/>
                  <a:pt x="1284" y="661"/>
                </a:cubicBezTo>
                <a:cubicBezTo>
                  <a:pt x="1281" y="603"/>
                  <a:pt x="1281" y="603"/>
                  <a:pt x="1281" y="603"/>
                </a:cubicBezTo>
                <a:cubicBezTo>
                  <a:pt x="1304" y="602"/>
                  <a:pt x="1304" y="602"/>
                  <a:pt x="1304" y="602"/>
                </a:cubicBezTo>
                <a:cubicBezTo>
                  <a:pt x="1308" y="687"/>
                  <a:pt x="1308" y="687"/>
                  <a:pt x="1308" y="687"/>
                </a:cubicBezTo>
                <a:lnTo>
                  <a:pt x="1195" y="692"/>
                </a:lnTo>
                <a:close/>
                <a:moveTo>
                  <a:pt x="963" y="86"/>
                </a:moveTo>
                <a:cubicBezTo>
                  <a:pt x="938" y="73"/>
                  <a:pt x="938" y="73"/>
                  <a:pt x="938" y="73"/>
                </a:cubicBezTo>
                <a:cubicBezTo>
                  <a:pt x="922" y="194"/>
                  <a:pt x="922" y="194"/>
                  <a:pt x="922" y="194"/>
                </a:cubicBezTo>
                <a:cubicBezTo>
                  <a:pt x="946" y="209"/>
                  <a:pt x="946" y="209"/>
                  <a:pt x="946" y="209"/>
                </a:cubicBezTo>
                <a:cubicBezTo>
                  <a:pt x="1049" y="144"/>
                  <a:pt x="1049" y="144"/>
                  <a:pt x="1049" y="144"/>
                </a:cubicBezTo>
                <a:cubicBezTo>
                  <a:pt x="1027" y="127"/>
                  <a:pt x="1027" y="127"/>
                  <a:pt x="1027" y="127"/>
                </a:cubicBezTo>
                <a:cubicBezTo>
                  <a:pt x="1006" y="141"/>
                  <a:pt x="1006" y="141"/>
                  <a:pt x="1006" y="141"/>
                </a:cubicBezTo>
                <a:cubicBezTo>
                  <a:pt x="959" y="111"/>
                  <a:pt x="959" y="111"/>
                  <a:pt x="959" y="111"/>
                </a:cubicBezTo>
                <a:lnTo>
                  <a:pt x="963" y="86"/>
                </a:lnTo>
                <a:close/>
                <a:moveTo>
                  <a:pt x="986" y="155"/>
                </a:moveTo>
                <a:cubicBezTo>
                  <a:pt x="948" y="180"/>
                  <a:pt x="948" y="180"/>
                  <a:pt x="948" y="180"/>
                </a:cubicBezTo>
                <a:cubicBezTo>
                  <a:pt x="955" y="135"/>
                  <a:pt x="955" y="135"/>
                  <a:pt x="955" y="135"/>
                </a:cubicBezTo>
                <a:lnTo>
                  <a:pt x="986" y="155"/>
                </a:lnTo>
                <a:close/>
                <a:moveTo>
                  <a:pt x="1211" y="1035"/>
                </a:moveTo>
                <a:cubicBezTo>
                  <a:pt x="1229" y="1005"/>
                  <a:pt x="1222" y="968"/>
                  <a:pt x="1192" y="950"/>
                </a:cubicBezTo>
                <a:cubicBezTo>
                  <a:pt x="1161" y="931"/>
                  <a:pt x="1125" y="942"/>
                  <a:pt x="1107" y="971"/>
                </a:cubicBezTo>
                <a:cubicBezTo>
                  <a:pt x="1089" y="1000"/>
                  <a:pt x="1096" y="1037"/>
                  <a:pt x="1126" y="1056"/>
                </a:cubicBezTo>
                <a:cubicBezTo>
                  <a:pt x="1157" y="1074"/>
                  <a:pt x="1193" y="1064"/>
                  <a:pt x="1211" y="1035"/>
                </a:cubicBezTo>
                <a:close/>
                <a:moveTo>
                  <a:pt x="1140" y="1033"/>
                </a:moveTo>
                <a:cubicBezTo>
                  <a:pt x="1123" y="1023"/>
                  <a:pt x="1118" y="1001"/>
                  <a:pt x="1128" y="984"/>
                </a:cubicBezTo>
                <a:cubicBezTo>
                  <a:pt x="1138" y="967"/>
                  <a:pt x="1160" y="961"/>
                  <a:pt x="1178" y="972"/>
                </a:cubicBezTo>
                <a:cubicBezTo>
                  <a:pt x="1195" y="983"/>
                  <a:pt x="1200" y="1005"/>
                  <a:pt x="1190" y="1022"/>
                </a:cubicBezTo>
                <a:cubicBezTo>
                  <a:pt x="1180" y="1038"/>
                  <a:pt x="1158" y="1044"/>
                  <a:pt x="1140" y="1033"/>
                </a:cubicBezTo>
                <a:close/>
                <a:moveTo>
                  <a:pt x="1074" y="1144"/>
                </a:moveTo>
                <a:cubicBezTo>
                  <a:pt x="1075" y="1155"/>
                  <a:pt x="1070" y="1166"/>
                  <a:pt x="1062" y="1174"/>
                </a:cubicBezTo>
                <a:cubicBezTo>
                  <a:pt x="1047" y="1186"/>
                  <a:pt x="1024" y="1185"/>
                  <a:pt x="1011" y="1169"/>
                </a:cubicBezTo>
                <a:cubicBezTo>
                  <a:pt x="997" y="1153"/>
                  <a:pt x="1000" y="1131"/>
                  <a:pt x="1015" y="1118"/>
                </a:cubicBezTo>
                <a:cubicBezTo>
                  <a:pt x="1024" y="1111"/>
                  <a:pt x="1035" y="1108"/>
                  <a:pt x="1046" y="1110"/>
                </a:cubicBezTo>
                <a:cubicBezTo>
                  <a:pt x="1051" y="1085"/>
                  <a:pt x="1051" y="1085"/>
                  <a:pt x="1051" y="1085"/>
                </a:cubicBezTo>
                <a:cubicBezTo>
                  <a:pt x="1033" y="1082"/>
                  <a:pt x="1014" y="1087"/>
                  <a:pt x="999" y="1099"/>
                </a:cubicBezTo>
                <a:cubicBezTo>
                  <a:pt x="973" y="1121"/>
                  <a:pt x="968" y="1159"/>
                  <a:pt x="990" y="1186"/>
                </a:cubicBezTo>
                <a:cubicBezTo>
                  <a:pt x="1013" y="1213"/>
                  <a:pt x="1051" y="1214"/>
                  <a:pt x="1077" y="1192"/>
                </a:cubicBezTo>
                <a:cubicBezTo>
                  <a:pt x="1093" y="1179"/>
                  <a:pt x="1101" y="1160"/>
                  <a:pt x="1100" y="1141"/>
                </a:cubicBezTo>
                <a:lnTo>
                  <a:pt x="1074" y="1144"/>
                </a:lnTo>
                <a:close/>
                <a:moveTo>
                  <a:pt x="61" y="983"/>
                </a:moveTo>
                <a:cubicBezTo>
                  <a:pt x="50" y="980"/>
                  <a:pt x="41" y="973"/>
                  <a:pt x="36" y="962"/>
                </a:cubicBezTo>
                <a:cubicBezTo>
                  <a:pt x="28" y="945"/>
                  <a:pt x="36" y="923"/>
                  <a:pt x="54" y="915"/>
                </a:cubicBezTo>
                <a:cubicBezTo>
                  <a:pt x="73" y="906"/>
                  <a:pt x="94" y="914"/>
                  <a:pt x="102" y="932"/>
                </a:cubicBezTo>
                <a:cubicBezTo>
                  <a:pt x="107" y="943"/>
                  <a:pt x="107" y="954"/>
                  <a:pt x="101" y="964"/>
                </a:cubicBezTo>
                <a:cubicBezTo>
                  <a:pt x="125" y="976"/>
                  <a:pt x="125" y="976"/>
                  <a:pt x="125" y="976"/>
                </a:cubicBezTo>
                <a:cubicBezTo>
                  <a:pt x="133" y="959"/>
                  <a:pt x="133" y="940"/>
                  <a:pt x="125" y="922"/>
                </a:cubicBezTo>
                <a:cubicBezTo>
                  <a:pt x="110" y="891"/>
                  <a:pt x="76" y="876"/>
                  <a:pt x="43" y="891"/>
                </a:cubicBezTo>
                <a:cubicBezTo>
                  <a:pt x="11" y="906"/>
                  <a:pt x="0" y="942"/>
                  <a:pt x="14" y="973"/>
                </a:cubicBezTo>
                <a:cubicBezTo>
                  <a:pt x="23" y="992"/>
                  <a:pt x="39" y="1004"/>
                  <a:pt x="58" y="1008"/>
                </a:cubicBezTo>
                <a:lnTo>
                  <a:pt x="61" y="983"/>
                </a:lnTo>
                <a:close/>
                <a:moveTo>
                  <a:pt x="481" y="130"/>
                </a:moveTo>
                <a:cubicBezTo>
                  <a:pt x="459" y="139"/>
                  <a:pt x="459" y="139"/>
                  <a:pt x="459" y="139"/>
                </a:cubicBezTo>
                <a:cubicBezTo>
                  <a:pt x="380" y="95"/>
                  <a:pt x="380" y="95"/>
                  <a:pt x="380" y="95"/>
                </a:cubicBezTo>
                <a:cubicBezTo>
                  <a:pt x="406" y="159"/>
                  <a:pt x="406" y="159"/>
                  <a:pt x="406" y="159"/>
                </a:cubicBezTo>
                <a:cubicBezTo>
                  <a:pt x="381" y="168"/>
                  <a:pt x="381" y="168"/>
                  <a:pt x="381" y="168"/>
                </a:cubicBezTo>
                <a:cubicBezTo>
                  <a:pt x="340" y="63"/>
                  <a:pt x="340" y="63"/>
                  <a:pt x="340" y="63"/>
                </a:cubicBezTo>
                <a:cubicBezTo>
                  <a:pt x="364" y="54"/>
                  <a:pt x="364" y="54"/>
                  <a:pt x="364" y="54"/>
                </a:cubicBezTo>
                <a:cubicBezTo>
                  <a:pt x="365" y="57"/>
                  <a:pt x="365" y="57"/>
                  <a:pt x="365" y="57"/>
                </a:cubicBezTo>
                <a:cubicBezTo>
                  <a:pt x="367" y="60"/>
                  <a:pt x="371" y="64"/>
                  <a:pt x="376" y="67"/>
                </a:cubicBezTo>
                <a:cubicBezTo>
                  <a:pt x="445" y="106"/>
                  <a:pt x="445" y="106"/>
                  <a:pt x="445" y="106"/>
                </a:cubicBezTo>
                <a:cubicBezTo>
                  <a:pt x="419" y="34"/>
                  <a:pt x="419" y="34"/>
                  <a:pt x="419" y="34"/>
                </a:cubicBezTo>
                <a:cubicBezTo>
                  <a:pt x="444" y="24"/>
                  <a:pt x="444" y="24"/>
                  <a:pt x="444" y="24"/>
                </a:cubicBezTo>
                <a:lnTo>
                  <a:pt x="481" y="130"/>
                </a:lnTo>
                <a:close/>
                <a:moveTo>
                  <a:pt x="642" y="112"/>
                </a:moveTo>
                <a:cubicBezTo>
                  <a:pt x="557" y="116"/>
                  <a:pt x="557" y="116"/>
                  <a:pt x="557" y="116"/>
                </a:cubicBezTo>
                <a:cubicBezTo>
                  <a:pt x="556" y="94"/>
                  <a:pt x="556" y="94"/>
                  <a:pt x="556" y="94"/>
                </a:cubicBezTo>
                <a:cubicBezTo>
                  <a:pt x="614" y="91"/>
                  <a:pt x="614" y="91"/>
                  <a:pt x="614" y="91"/>
                </a:cubicBezTo>
                <a:cubicBezTo>
                  <a:pt x="613" y="69"/>
                  <a:pt x="613" y="69"/>
                  <a:pt x="613" y="69"/>
                </a:cubicBezTo>
                <a:cubicBezTo>
                  <a:pt x="565" y="71"/>
                  <a:pt x="565" y="71"/>
                  <a:pt x="565" y="71"/>
                </a:cubicBezTo>
                <a:cubicBezTo>
                  <a:pt x="564" y="49"/>
                  <a:pt x="564" y="49"/>
                  <a:pt x="564" y="49"/>
                </a:cubicBezTo>
                <a:cubicBezTo>
                  <a:pt x="612" y="47"/>
                  <a:pt x="612" y="47"/>
                  <a:pt x="612" y="47"/>
                </a:cubicBezTo>
                <a:cubicBezTo>
                  <a:pt x="611" y="23"/>
                  <a:pt x="611" y="23"/>
                  <a:pt x="611" y="23"/>
                </a:cubicBezTo>
                <a:cubicBezTo>
                  <a:pt x="553" y="26"/>
                  <a:pt x="553" y="26"/>
                  <a:pt x="553" y="26"/>
                </a:cubicBezTo>
                <a:cubicBezTo>
                  <a:pt x="552" y="4"/>
                  <a:pt x="552" y="4"/>
                  <a:pt x="552" y="4"/>
                </a:cubicBezTo>
                <a:cubicBezTo>
                  <a:pt x="637" y="0"/>
                  <a:pt x="637" y="0"/>
                  <a:pt x="637" y="0"/>
                </a:cubicBezTo>
                <a:lnTo>
                  <a:pt x="642" y="112"/>
                </a:lnTo>
                <a:close/>
              </a:path>
            </a:pathLst>
          </a:custGeom>
          <a:solidFill>
            <a:srgbClr val="0D1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9342936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Forside hvid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356231"/>
            <a:ext cx="6815537" cy="3006449"/>
          </a:xfrm>
        </p:spPr>
        <p:txBody>
          <a:bodyPr anchor="b" anchorCtr="0">
            <a:normAutofit/>
          </a:bodyPr>
          <a:lstStyle>
            <a:lvl1pPr algn="l">
              <a:defRPr sz="7200"/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0DD521F-6FFD-4064-912D-D1ACEADD81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1" y="5327667"/>
            <a:ext cx="4097590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127C84-7B2A-461F-B4C4-EA860EEF58C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8800" y="0"/>
            <a:ext cx="4063200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endParaRPr lang="da-DK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BA9EC6C-D882-4644-AA8C-C638EA2AB2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878" y="310326"/>
            <a:ext cx="2596665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854DC86-7109-4CBA-B1A5-FAA37E19A3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310326"/>
            <a:ext cx="3111539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30B9519-277F-4E54-8FC0-8193A0D068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3998" y="531101"/>
            <a:ext cx="3111539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0F9BB00-3F45-4846-ADFA-64E77FFC971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508735" y="5068798"/>
            <a:ext cx="1027807" cy="1069200"/>
          </a:xfrm>
          <a:custGeom>
            <a:avLst/>
            <a:gdLst>
              <a:gd name="T0" fmla="*/ 629 w 1308"/>
              <a:gd name="T1" fmla="*/ 309 h 1360"/>
              <a:gd name="T2" fmla="*/ 799 w 1308"/>
              <a:gd name="T3" fmla="*/ 354 h 1360"/>
              <a:gd name="T4" fmla="*/ 789 w 1308"/>
              <a:gd name="T5" fmla="*/ 317 h 1360"/>
              <a:gd name="T6" fmla="*/ 678 w 1308"/>
              <a:gd name="T7" fmla="*/ 475 h 1360"/>
              <a:gd name="T8" fmla="*/ 577 w 1308"/>
              <a:gd name="T9" fmla="*/ 453 h 1360"/>
              <a:gd name="T10" fmla="*/ 454 w 1308"/>
              <a:gd name="T11" fmla="*/ 521 h 1360"/>
              <a:gd name="T12" fmla="*/ 719 w 1308"/>
              <a:gd name="T13" fmla="*/ 577 h 1360"/>
              <a:gd name="T14" fmla="*/ 602 w 1308"/>
              <a:gd name="T15" fmla="*/ 749 h 1360"/>
              <a:gd name="T16" fmla="*/ 719 w 1308"/>
              <a:gd name="T17" fmla="*/ 604 h 1360"/>
              <a:gd name="T18" fmla="*/ 651 w 1308"/>
              <a:gd name="T19" fmla="*/ 274 h 1360"/>
              <a:gd name="T20" fmla="*/ 449 w 1308"/>
              <a:gd name="T21" fmla="*/ 579 h 1360"/>
              <a:gd name="T22" fmla="*/ 422 w 1308"/>
              <a:gd name="T23" fmla="*/ 539 h 1360"/>
              <a:gd name="T24" fmla="*/ 356 w 1308"/>
              <a:gd name="T25" fmla="*/ 539 h 1360"/>
              <a:gd name="T26" fmla="*/ 358 w 1308"/>
              <a:gd name="T27" fmla="*/ 626 h 1360"/>
              <a:gd name="T28" fmla="*/ 891 w 1308"/>
              <a:gd name="T29" fmla="*/ 521 h 1360"/>
              <a:gd name="T30" fmla="*/ 890 w 1308"/>
              <a:gd name="T31" fmla="*/ 626 h 1360"/>
              <a:gd name="T32" fmla="*/ 900 w 1308"/>
              <a:gd name="T33" fmla="*/ 568 h 1360"/>
              <a:gd name="T34" fmla="*/ 848 w 1308"/>
              <a:gd name="T35" fmla="*/ 539 h 1360"/>
              <a:gd name="T36" fmla="*/ 796 w 1308"/>
              <a:gd name="T37" fmla="*/ 568 h 1360"/>
              <a:gd name="T38" fmla="*/ 805 w 1308"/>
              <a:gd name="T39" fmla="*/ 626 h 1360"/>
              <a:gd name="T40" fmla="*/ 423 w 1308"/>
              <a:gd name="T41" fmla="*/ 334 h 1360"/>
              <a:gd name="T42" fmla="*/ 512 w 1308"/>
              <a:gd name="T43" fmla="*/ 385 h 1360"/>
              <a:gd name="T44" fmla="*/ 929 w 1308"/>
              <a:gd name="T45" fmla="*/ 843 h 1360"/>
              <a:gd name="T46" fmla="*/ 480 w 1308"/>
              <a:gd name="T47" fmla="*/ 890 h 1360"/>
              <a:gd name="T48" fmla="*/ 397 w 1308"/>
              <a:gd name="T49" fmla="*/ 908 h 1360"/>
              <a:gd name="T50" fmla="*/ 862 w 1308"/>
              <a:gd name="T51" fmla="*/ 908 h 1360"/>
              <a:gd name="T52" fmla="*/ 777 w 1308"/>
              <a:gd name="T53" fmla="*/ 978 h 1360"/>
              <a:gd name="T54" fmla="*/ 328 w 1308"/>
              <a:gd name="T55" fmla="*/ 939 h 1360"/>
              <a:gd name="T56" fmla="*/ 931 w 1308"/>
              <a:gd name="T57" fmla="*/ 939 h 1360"/>
              <a:gd name="T58" fmla="*/ 629 w 1308"/>
              <a:gd name="T59" fmla="*/ 1029 h 1360"/>
              <a:gd name="T60" fmla="*/ 238 w 1308"/>
              <a:gd name="T61" fmla="*/ 1117 h 1360"/>
              <a:gd name="T62" fmla="*/ 200 w 1308"/>
              <a:gd name="T63" fmla="*/ 1203 h 1360"/>
              <a:gd name="T64" fmla="*/ 367 w 1308"/>
              <a:gd name="T65" fmla="*/ 1228 h 1360"/>
              <a:gd name="T66" fmla="*/ 345 w 1308"/>
              <a:gd name="T67" fmla="*/ 1243 h 1360"/>
              <a:gd name="T68" fmla="*/ 841 w 1308"/>
              <a:gd name="T69" fmla="*/ 1251 h 1360"/>
              <a:gd name="T70" fmla="*/ 1167 w 1308"/>
              <a:gd name="T71" fmla="*/ 856 h 1360"/>
              <a:gd name="T72" fmla="*/ 1276 w 1308"/>
              <a:gd name="T73" fmla="*/ 883 h 1360"/>
              <a:gd name="T74" fmla="*/ 1233 w 1308"/>
              <a:gd name="T75" fmla="*/ 826 h 1360"/>
              <a:gd name="T76" fmla="*/ 782 w 1308"/>
              <a:gd name="T77" fmla="*/ 114 h 1360"/>
              <a:gd name="T78" fmla="*/ 786 w 1308"/>
              <a:gd name="T79" fmla="*/ 86 h 1360"/>
              <a:gd name="T80" fmla="*/ 852 w 1308"/>
              <a:gd name="T81" fmla="*/ 89 h 1360"/>
              <a:gd name="T82" fmla="*/ 1116 w 1308"/>
              <a:gd name="T83" fmla="*/ 312 h 1360"/>
              <a:gd name="T84" fmla="*/ 1101 w 1308"/>
              <a:gd name="T85" fmla="*/ 258 h 1360"/>
              <a:gd name="T86" fmla="*/ 629 w 1308"/>
              <a:gd name="T87" fmla="*/ 1360 h 1360"/>
              <a:gd name="T88" fmla="*/ 1177 w 1308"/>
              <a:gd name="T89" fmla="*/ 531 h 1360"/>
              <a:gd name="T90" fmla="*/ 1254 w 1308"/>
              <a:gd name="T91" fmla="*/ 414 h 1360"/>
              <a:gd name="T92" fmla="*/ 1177 w 1308"/>
              <a:gd name="T93" fmla="*/ 531 h 1360"/>
              <a:gd name="T94" fmla="*/ 1236 w 1308"/>
              <a:gd name="T95" fmla="*/ 615 h 1360"/>
              <a:gd name="T96" fmla="*/ 1308 w 1308"/>
              <a:gd name="T97" fmla="*/ 687 h 1360"/>
              <a:gd name="T98" fmla="*/ 1049 w 1308"/>
              <a:gd name="T99" fmla="*/ 144 h 1360"/>
              <a:gd name="T100" fmla="*/ 948 w 1308"/>
              <a:gd name="T101" fmla="*/ 180 h 1360"/>
              <a:gd name="T102" fmla="*/ 1126 w 1308"/>
              <a:gd name="T103" fmla="*/ 1056 h 1360"/>
              <a:gd name="T104" fmla="*/ 1140 w 1308"/>
              <a:gd name="T105" fmla="*/ 1033 h 1360"/>
              <a:gd name="T106" fmla="*/ 1051 w 1308"/>
              <a:gd name="T107" fmla="*/ 1085 h 1360"/>
              <a:gd name="T108" fmla="*/ 61 w 1308"/>
              <a:gd name="T109" fmla="*/ 983 h 1360"/>
              <a:gd name="T110" fmla="*/ 125 w 1308"/>
              <a:gd name="T111" fmla="*/ 922 h 1360"/>
              <a:gd name="T112" fmla="*/ 459 w 1308"/>
              <a:gd name="T113" fmla="*/ 139 h 1360"/>
              <a:gd name="T114" fmla="*/ 365 w 1308"/>
              <a:gd name="T115" fmla="*/ 57 h 1360"/>
              <a:gd name="T116" fmla="*/ 642 w 1308"/>
              <a:gd name="T117" fmla="*/ 112 h 1360"/>
              <a:gd name="T118" fmla="*/ 564 w 1308"/>
              <a:gd name="T119" fmla="*/ 49 h 1360"/>
              <a:gd name="T120" fmla="*/ 642 w 1308"/>
              <a:gd name="T121" fmla="*/ 112 h 1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8" h="1360">
                <a:moveTo>
                  <a:pt x="695" y="425"/>
                </a:moveTo>
                <a:cubicBezTo>
                  <a:pt x="695" y="432"/>
                  <a:pt x="695" y="432"/>
                  <a:pt x="695" y="432"/>
                </a:cubicBezTo>
                <a:cubicBezTo>
                  <a:pt x="563" y="432"/>
                  <a:pt x="563" y="432"/>
                  <a:pt x="563" y="432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25"/>
                  <a:pt x="563" y="425"/>
                  <a:pt x="563" y="425"/>
                </a:cubicBezTo>
                <a:cubicBezTo>
                  <a:pt x="563" y="410"/>
                  <a:pt x="629" y="309"/>
                  <a:pt x="629" y="309"/>
                </a:cubicBezTo>
                <a:cubicBezTo>
                  <a:pt x="629" y="309"/>
                  <a:pt x="695" y="410"/>
                  <a:pt x="695" y="425"/>
                </a:cubicBezTo>
                <a:close/>
                <a:moveTo>
                  <a:pt x="789" y="317"/>
                </a:moveTo>
                <a:cubicBezTo>
                  <a:pt x="777" y="316"/>
                  <a:pt x="766" y="320"/>
                  <a:pt x="758" y="328"/>
                </a:cubicBezTo>
                <a:cubicBezTo>
                  <a:pt x="757" y="328"/>
                  <a:pt x="758" y="329"/>
                  <a:pt x="758" y="329"/>
                </a:cubicBezTo>
                <a:cubicBezTo>
                  <a:pt x="763" y="327"/>
                  <a:pt x="769" y="327"/>
                  <a:pt x="775" y="329"/>
                </a:cubicBezTo>
                <a:cubicBezTo>
                  <a:pt x="787" y="332"/>
                  <a:pt x="797" y="342"/>
                  <a:pt x="799" y="354"/>
                </a:cubicBezTo>
                <a:cubicBezTo>
                  <a:pt x="802" y="375"/>
                  <a:pt x="787" y="392"/>
                  <a:pt x="767" y="392"/>
                </a:cubicBezTo>
                <a:cubicBezTo>
                  <a:pt x="764" y="392"/>
                  <a:pt x="761" y="391"/>
                  <a:pt x="758" y="391"/>
                </a:cubicBezTo>
                <a:cubicBezTo>
                  <a:pt x="758" y="390"/>
                  <a:pt x="757" y="391"/>
                  <a:pt x="758" y="392"/>
                </a:cubicBezTo>
                <a:cubicBezTo>
                  <a:pt x="765" y="399"/>
                  <a:pt x="775" y="403"/>
                  <a:pt x="786" y="403"/>
                </a:cubicBezTo>
                <a:cubicBezTo>
                  <a:pt x="811" y="403"/>
                  <a:pt x="830" y="382"/>
                  <a:pt x="829" y="358"/>
                </a:cubicBezTo>
                <a:cubicBezTo>
                  <a:pt x="828" y="336"/>
                  <a:pt x="810" y="318"/>
                  <a:pt x="789" y="317"/>
                </a:cubicBezTo>
                <a:moveTo>
                  <a:pt x="698" y="556"/>
                </a:moveTo>
                <a:cubicBezTo>
                  <a:pt x="698" y="556"/>
                  <a:pt x="693" y="522"/>
                  <a:pt x="693" y="511"/>
                </a:cubicBezTo>
                <a:cubicBezTo>
                  <a:pt x="693" y="495"/>
                  <a:pt x="709" y="489"/>
                  <a:pt x="709" y="489"/>
                </a:cubicBezTo>
                <a:cubicBezTo>
                  <a:pt x="711" y="453"/>
                  <a:pt x="711" y="453"/>
                  <a:pt x="711" y="453"/>
                </a:cubicBezTo>
                <a:cubicBezTo>
                  <a:pt x="681" y="453"/>
                  <a:pt x="681" y="453"/>
                  <a:pt x="681" y="453"/>
                </a:cubicBezTo>
                <a:cubicBezTo>
                  <a:pt x="678" y="475"/>
                  <a:pt x="678" y="475"/>
                  <a:pt x="678" y="475"/>
                </a:cubicBezTo>
                <a:cubicBezTo>
                  <a:pt x="652" y="475"/>
                  <a:pt x="652" y="475"/>
                  <a:pt x="652" y="475"/>
                </a:cubicBezTo>
                <a:cubicBezTo>
                  <a:pt x="649" y="453"/>
                  <a:pt x="649" y="453"/>
                  <a:pt x="649" y="453"/>
                </a:cubicBezTo>
                <a:cubicBezTo>
                  <a:pt x="609" y="453"/>
                  <a:pt x="609" y="453"/>
                  <a:pt x="609" y="453"/>
                </a:cubicBezTo>
                <a:cubicBezTo>
                  <a:pt x="606" y="475"/>
                  <a:pt x="606" y="475"/>
                  <a:pt x="606" y="475"/>
                </a:cubicBezTo>
                <a:cubicBezTo>
                  <a:pt x="580" y="475"/>
                  <a:pt x="580" y="475"/>
                  <a:pt x="580" y="475"/>
                </a:cubicBezTo>
                <a:cubicBezTo>
                  <a:pt x="577" y="453"/>
                  <a:pt x="577" y="453"/>
                  <a:pt x="577" y="453"/>
                </a:cubicBezTo>
                <a:cubicBezTo>
                  <a:pt x="548" y="453"/>
                  <a:pt x="548" y="453"/>
                  <a:pt x="548" y="453"/>
                </a:cubicBezTo>
                <a:cubicBezTo>
                  <a:pt x="550" y="489"/>
                  <a:pt x="550" y="489"/>
                  <a:pt x="550" y="489"/>
                </a:cubicBezTo>
                <a:cubicBezTo>
                  <a:pt x="550" y="489"/>
                  <a:pt x="565" y="495"/>
                  <a:pt x="565" y="511"/>
                </a:cubicBezTo>
                <a:cubicBezTo>
                  <a:pt x="565" y="522"/>
                  <a:pt x="561" y="556"/>
                  <a:pt x="561" y="556"/>
                </a:cubicBezTo>
                <a:lnTo>
                  <a:pt x="698" y="556"/>
                </a:lnTo>
                <a:close/>
                <a:moveTo>
                  <a:pt x="454" y="521"/>
                </a:moveTo>
                <a:cubicBezTo>
                  <a:pt x="454" y="511"/>
                  <a:pt x="454" y="511"/>
                  <a:pt x="454" y="511"/>
                </a:cubicBezTo>
                <a:cubicBezTo>
                  <a:pt x="454" y="484"/>
                  <a:pt x="435" y="468"/>
                  <a:pt x="411" y="468"/>
                </a:cubicBezTo>
                <a:cubicBezTo>
                  <a:pt x="387" y="468"/>
                  <a:pt x="367" y="484"/>
                  <a:pt x="367" y="511"/>
                </a:cubicBezTo>
                <a:cubicBezTo>
                  <a:pt x="367" y="521"/>
                  <a:pt x="367" y="521"/>
                  <a:pt x="367" y="521"/>
                </a:cubicBezTo>
                <a:lnTo>
                  <a:pt x="454" y="521"/>
                </a:lnTo>
                <a:close/>
                <a:moveTo>
                  <a:pt x="719" y="577"/>
                </a:moveTo>
                <a:cubicBezTo>
                  <a:pt x="540" y="577"/>
                  <a:pt x="540" y="577"/>
                  <a:pt x="540" y="577"/>
                </a:cubicBezTo>
                <a:cubicBezTo>
                  <a:pt x="540" y="604"/>
                  <a:pt x="540" y="604"/>
                  <a:pt x="540" y="604"/>
                </a:cubicBezTo>
                <a:cubicBezTo>
                  <a:pt x="540" y="604"/>
                  <a:pt x="551" y="609"/>
                  <a:pt x="551" y="622"/>
                </a:cubicBezTo>
                <a:cubicBezTo>
                  <a:pt x="551" y="647"/>
                  <a:pt x="531" y="745"/>
                  <a:pt x="535" y="816"/>
                </a:cubicBezTo>
                <a:cubicBezTo>
                  <a:pt x="598" y="816"/>
                  <a:pt x="598" y="816"/>
                  <a:pt x="598" y="816"/>
                </a:cubicBezTo>
                <a:cubicBezTo>
                  <a:pt x="602" y="749"/>
                  <a:pt x="602" y="749"/>
                  <a:pt x="602" y="749"/>
                </a:cubicBezTo>
                <a:cubicBezTo>
                  <a:pt x="604" y="732"/>
                  <a:pt x="615" y="722"/>
                  <a:pt x="629" y="722"/>
                </a:cubicBezTo>
                <a:cubicBezTo>
                  <a:pt x="643" y="722"/>
                  <a:pt x="654" y="732"/>
                  <a:pt x="656" y="749"/>
                </a:cubicBezTo>
                <a:cubicBezTo>
                  <a:pt x="661" y="816"/>
                  <a:pt x="661" y="816"/>
                  <a:pt x="661" y="816"/>
                </a:cubicBezTo>
                <a:cubicBezTo>
                  <a:pt x="724" y="816"/>
                  <a:pt x="724" y="816"/>
                  <a:pt x="724" y="816"/>
                </a:cubicBezTo>
                <a:cubicBezTo>
                  <a:pt x="727" y="745"/>
                  <a:pt x="708" y="647"/>
                  <a:pt x="708" y="622"/>
                </a:cubicBezTo>
                <a:cubicBezTo>
                  <a:pt x="708" y="609"/>
                  <a:pt x="719" y="604"/>
                  <a:pt x="719" y="604"/>
                </a:cubicBezTo>
                <a:cubicBezTo>
                  <a:pt x="719" y="577"/>
                  <a:pt x="719" y="577"/>
                  <a:pt x="719" y="577"/>
                </a:cubicBezTo>
                <a:moveTo>
                  <a:pt x="651" y="274"/>
                </a:moveTo>
                <a:cubicBezTo>
                  <a:pt x="651" y="262"/>
                  <a:pt x="641" y="252"/>
                  <a:pt x="629" y="252"/>
                </a:cubicBezTo>
                <a:cubicBezTo>
                  <a:pt x="617" y="252"/>
                  <a:pt x="607" y="262"/>
                  <a:pt x="607" y="274"/>
                </a:cubicBezTo>
                <a:cubicBezTo>
                  <a:pt x="607" y="286"/>
                  <a:pt x="617" y="296"/>
                  <a:pt x="629" y="296"/>
                </a:cubicBezTo>
                <a:cubicBezTo>
                  <a:pt x="641" y="296"/>
                  <a:pt x="651" y="286"/>
                  <a:pt x="651" y="274"/>
                </a:cubicBezTo>
                <a:moveTo>
                  <a:pt x="453" y="626"/>
                </a:moveTo>
                <a:cubicBezTo>
                  <a:pt x="464" y="626"/>
                  <a:pt x="464" y="626"/>
                  <a:pt x="464" y="626"/>
                </a:cubicBezTo>
                <a:cubicBezTo>
                  <a:pt x="464" y="610"/>
                  <a:pt x="464" y="610"/>
                  <a:pt x="464" y="610"/>
                </a:cubicBezTo>
                <a:cubicBezTo>
                  <a:pt x="464" y="610"/>
                  <a:pt x="450" y="607"/>
                  <a:pt x="450" y="593"/>
                </a:cubicBezTo>
                <a:cubicBezTo>
                  <a:pt x="450" y="593"/>
                  <a:pt x="450" y="593"/>
                  <a:pt x="450" y="593"/>
                </a:cubicBezTo>
                <a:cubicBezTo>
                  <a:pt x="449" y="579"/>
                  <a:pt x="449" y="579"/>
                  <a:pt x="449" y="579"/>
                </a:cubicBezTo>
                <a:cubicBezTo>
                  <a:pt x="463" y="568"/>
                  <a:pt x="463" y="568"/>
                  <a:pt x="463" y="568"/>
                </a:cubicBezTo>
                <a:cubicBezTo>
                  <a:pt x="465" y="539"/>
                  <a:pt x="465" y="539"/>
                  <a:pt x="465" y="539"/>
                </a:cubicBezTo>
                <a:cubicBezTo>
                  <a:pt x="446" y="539"/>
                  <a:pt x="446" y="539"/>
                  <a:pt x="446" y="539"/>
                </a:cubicBezTo>
                <a:cubicBezTo>
                  <a:pt x="443" y="560"/>
                  <a:pt x="443" y="560"/>
                  <a:pt x="443" y="560"/>
                </a:cubicBezTo>
                <a:cubicBezTo>
                  <a:pt x="424" y="560"/>
                  <a:pt x="424" y="560"/>
                  <a:pt x="424" y="560"/>
                </a:cubicBezTo>
                <a:cubicBezTo>
                  <a:pt x="422" y="539"/>
                  <a:pt x="422" y="539"/>
                  <a:pt x="422" y="539"/>
                </a:cubicBezTo>
                <a:cubicBezTo>
                  <a:pt x="411" y="539"/>
                  <a:pt x="411" y="539"/>
                  <a:pt x="411" y="539"/>
                </a:cubicBezTo>
                <a:cubicBezTo>
                  <a:pt x="400" y="539"/>
                  <a:pt x="400" y="539"/>
                  <a:pt x="400" y="539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378" y="560"/>
                  <a:pt x="378" y="560"/>
                  <a:pt x="378" y="560"/>
                </a:cubicBezTo>
                <a:cubicBezTo>
                  <a:pt x="376" y="539"/>
                  <a:pt x="376" y="539"/>
                  <a:pt x="376" y="539"/>
                </a:cubicBezTo>
                <a:cubicBezTo>
                  <a:pt x="356" y="539"/>
                  <a:pt x="356" y="539"/>
                  <a:pt x="356" y="539"/>
                </a:cubicBezTo>
                <a:cubicBezTo>
                  <a:pt x="359" y="568"/>
                  <a:pt x="359" y="568"/>
                  <a:pt x="359" y="568"/>
                </a:cubicBezTo>
                <a:cubicBezTo>
                  <a:pt x="372" y="579"/>
                  <a:pt x="372" y="579"/>
                  <a:pt x="372" y="579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593"/>
                  <a:pt x="371" y="593"/>
                  <a:pt x="371" y="593"/>
                </a:cubicBezTo>
                <a:cubicBezTo>
                  <a:pt x="371" y="607"/>
                  <a:pt x="358" y="610"/>
                  <a:pt x="358" y="610"/>
                </a:cubicBezTo>
                <a:cubicBezTo>
                  <a:pt x="358" y="626"/>
                  <a:pt x="358" y="626"/>
                  <a:pt x="358" y="626"/>
                </a:cubicBezTo>
                <a:cubicBezTo>
                  <a:pt x="368" y="626"/>
                  <a:pt x="368" y="626"/>
                  <a:pt x="368" y="626"/>
                </a:cubicBezTo>
                <a:cubicBezTo>
                  <a:pt x="368" y="680"/>
                  <a:pt x="341" y="758"/>
                  <a:pt x="341" y="816"/>
                </a:cubicBezTo>
                <a:cubicBezTo>
                  <a:pt x="411" y="816"/>
                  <a:pt x="411" y="816"/>
                  <a:pt x="411" y="816"/>
                </a:cubicBezTo>
                <a:cubicBezTo>
                  <a:pt x="481" y="816"/>
                  <a:pt x="481" y="816"/>
                  <a:pt x="481" y="816"/>
                </a:cubicBezTo>
                <a:cubicBezTo>
                  <a:pt x="481" y="758"/>
                  <a:pt x="454" y="680"/>
                  <a:pt x="453" y="626"/>
                </a:cubicBezTo>
                <a:close/>
                <a:moveTo>
                  <a:pt x="891" y="521"/>
                </a:moveTo>
                <a:cubicBezTo>
                  <a:pt x="891" y="511"/>
                  <a:pt x="891" y="511"/>
                  <a:pt x="891" y="511"/>
                </a:cubicBezTo>
                <a:cubicBezTo>
                  <a:pt x="891" y="484"/>
                  <a:pt x="872" y="468"/>
                  <a:pt x="848" y="468"/>
                </a:cubicBezTo>
                <a:cubicBezTo>
                  <a:pt x="824" y="468"/>
                  <a:pt x="804" y="484"/>
                  <a:pt x="804" y="511"/>
                </a:cubicBezTo>
                <a:cubicBezTo>
                  <a:pt x="804" y="521"/>
                  <a:pt x="804" y="521"/>
                  <a:pt x="804" y="521"/>
                </a:cubicBezTo>
                <a:lnTo>
                  <a:pt x="891" y="521"/>
                </a:lnTo>
                <a:close/>
                <a:moveTo>
                  <a:pt x="890" y="626"/>
                </a:moveTo>
                <a:cubicBezTo>
                  <a:pt x="901" y="626"/>
                  <a:pt x="901" y="626"/>
                  <a:pt x="901" y="626"/>
                </a:cubicBezTo>
                <a:cubicBezTo>
                  <a:pt x="901" y="610"/>
                  <a:pt x="901" y="610"/>
                  <a:pt x="901" y="610"/>
                </a:cubicBezTo>
                <a:cubicBezTo>
                  <a:pt x="901" y="610"/>
                  <a:pt x="887" y="607"/>
                  <a:pt x="887" y="593"/>
                </a:cubicBezTo>
                <a:cubicBezTo>
                  <a:pt x="887" y="593"/>
                  <a:pt x="887" y="593"/>
                  <a:pt x="887" y="593"/>
                </a:cubicBezTo>
                <a:cubicBezTo>
                  <a:pt x="886" y="579"/>
                  <a:pt x="886" y="579"/>
                  <a:pt x="886" y="579"/>
                </a:cubicBezTo>
                <a:cubicBezTo>
                  <a:pt x="900" y="568"/>
                  <a:pt x="900" y="568"/>
                  <a:pt x="900" y="568"/>
                </a:cubicBezTo>
                <a:cubicBezTo>
                  <a:pt x="902" y="539"/>
                  <a:pt x="902" y="539"/>
                  <a:pt x="902" y="539"/>
                </a:cubicBezTo>
                <a:cubicBezTo>
                  <a:pt x="883" y="539"/>
                  <a:pt x="883" y="539"/>
                  <a:pt x="883" y="539"/>
                </a:cubicBezTo>
                <a:cubicBezTo>
                  <a:pt x="880" y="560"/>
                  <a:pt x="880" y="560"/>
                  <a:pt x="880" y="560"/>
                </a:cubicBezTo>
                <a:cubicBezTo>
                  <a:pt x="861" y="560"/>
                  <a:pt x="861" y="560"/>
                  <a:pt x="861" y="560"/>
                </a:cubicBezTo>
                <a:cubicBezTo>
                  <a:pt x="859" y="539"/>
                  <a:pt x="859" y="539"/>
                  <a:pt x="859" y="539"/>
                </a:cubicBezTo>
                <a:cubicBezTo>
                  <a:pt x="848" y="539"/>
                  <a:pt x="848" y="539"/>
                  <a:pt x="848" y="539"/>
                </a:cubicBezTo>
                <a:cubicBezTo>
                  <a:pt x="837" y="539"/>
                  <a:pt x="837" y="539"/>
                  <a:pt x="837" y="539"/>
                </a:cubicBezTo>
                <a:cubicBezTo>
                  <a:pt x="834" y="560"/>
                  <a:pt x="834" y="560"/>
                  <a:pt x="834" y="560"/>
                </a:cubicBezTo>
                <a:cubicBezTo>
                  <a:pt x="815" y="560"/>
                  <a:pt x="815" y="560"/>
                  <a:pt x="815" y="560"/>
                </a:cubicBezTo>
                <a:cubicBezTo>
                  <a:pt x="813" y="539"/>
                  <a:pt x="813" y="539"/>
                  <a:pt x="813" y="539"/>
                </a:cubicBezTo>
                <a:cubicBezTo>
                  <a:pt x="793" y="539"/>
                  <a:pt x="793" y="539"/>
                  <a:pt x="793" y="539"/>
                </a:cubicBezTo>
                <a:cubicBezTo>
                  <a:pt x="796" y="568"/>
                  <a:pt x="796" y="568"/>
                  <a:pt x="796" y="568"/>
                </a:cubicBezTo>
                <a:cubicBezTo>
                  <a:pt x="809" y="579"/>
                  <a:pt x="809" y="579"/>
                  <a:pt x="809" y="579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593"/>
                  <a:pt x="808" y="593"/>
                  <a:pt x="808" y="593"/>
                </a:cubicBezTo>
                <a:cubicBezTo>
                  <a:pt x="808" y="607"/>
                  <a:pt x="794" y="610"/>
                  <a:pt x="794" y="610"/>
                </a:cubicBezTo>
                <a:cubicBezTo>
                  <a:pt x="794" y="626"/>
                  <a:pt x="794" y="626"/>
                  <a:pt x="794" y="626"/>
                </a:cubicBezTo>
                <a:cubicBezTo>
                  <a:pt x="805" y="626"/>
                  <a:pt x="805" y="626"/>
                  <a:pt x="805" y="626"/>
                </a:cubicBezTo>
                <a:cubicBezTo>
                  <a:pt x="805" y="680"/>
                  <a:pt x="778" y="758"/>
                  <a:pt x="778" y="816"/>
                </a:cubicBezTo>
                <a:cubicBezTo>
                  <a:pt x="848" y="816"/>
                  <a:pt x="848" y="816"/>
                  <a:pt x="848" y="816"/>
                </a:cubicBezTo>
                <a:cubicBezTo>
                  <a:pt x="918" y="816"/>
                  <a:pt x="918" y="816"/>
                  <a:pt x="918" y="816"/>
                </a:cubicBezTo>
                <a:cubicBezTo>
                  <a:pt x="918" y="758"/>
                  <a:pt x="891" y="680"/>
                  <a:pt x="890" y="626"/>
                </a:cubicBezTo>
                <a:close/>
                <a:moveTo>
                  <a:pt x="457" y="342"/>
                </a:moveTo>
                <a:cubicBezTo>
                  <a:pt x="423" y="334"/>
                  <a:pt x="423" y="334"/>
                  <a:pt x="423" y="334"/>
                </a:cubicBezTo>
                <a:cubicBezTo>
                  <a:pt x="446" y="360"/>
                  <a:pt x="446" y="360"/>
                  <a:pt x="446" y="360"/>
                </a:cubicBezTo>
                <a:cubicBezTo>
                  <a:pt x="423" y="385"/>
                  <a:pt x="423" y="385"/>
                  <a:pt x="423" y="385"/>
                </a:cubicBezTo>
                <a:cubicBezTo>
                  <a:pt x="457" y="378"/>
                  <a:pt x="457" y="378"/>
                  <a:pt x="457" y="378"/>
                </a:cubicBezTo>
                <a:cubicBezTo>
                  <a:pt x="467" y="411"/>
                  <a:pt x="467" y="411"/>
                  <a:pt x="467" y="411"/>
                </a:cubicBezTo>
                <a:cubicBezTo>
                  <a:pt x="478" y="378"/>
                  <a:pt x="478" y="378"/>
                  <a:pt x="478" y="378"/>
                </a:cubicBezTo>
                <a:cubicBezTo>
                  <a:pt x="512" y="385"/>
                  <a:pt x="512" y="385"/>
                  <a:pt x="512" y="385"/>
                </a:cubicBezTo>
                <a:cubicBezTo>
                  <a:pt x="488" y="360"/>
                  <a:pt x="488" y="360"/>
                  <a:pt x="488" y="360"/>
                </a:cubicBezTo>
                <a:cubicBezTo>
                  <a:pt x="512" y="334"/>
                  <a:pt x="512" y="334"/>
                  <a:pt x="512" y="334"/>
                </a:cubicBezTo>
                <a:cubicBezTo>
                  <a:pt x="478" y="342"/>
                  <a:pt x="478" y="342"/>
                  <a:pt x="478" y="342"/>
                </a:cubicBezTo>
                <a:cubicBezTo>
                  <a:pt x="467" y="308"/>
                  <a:pt x="467" y="308"/>
                  <a:pt x="467" y="308"/>
                </a:cubicBezTo>
                <a:lnTo>
                  <a:pt x="457" y="342"/>
                </a:lnTo>
                <a:close/>
                <a:moveTo>
                  <a:pt x="929" y="843"/>
                </a:moveTo>
                <a:cubicBezTo>
                  <a:pt x="886" y="843"/>
                  <a:pt x="863" y="860"/>
                  <a:pt x="843" y="871"/>
                </a:cubicBezTo>
                <a:cubicBezTo>
                  <a:pt x="826" y="880"/>
                  <a:pt x="811" y="890"/>
                  <a:pt x="779" y="890"/>
                </a:cubicBezTo>
                <a:cubicBezTo>
                  <a:pt x="747" y="890"/>
                  <a:pt x="731" y="880"/>
                  <a:pt x="714" y="871"/>
                </a:cubicBezTo>
                <a:cubicBezTo>
                  <a:pt x="694" y="860"/>
                  <a:pt x="672" y="847"/>
                  <a:pt x="629" y="847"/>
                </a:cubicBezTo>
                <a:cubicBezTo>
                  <a:pt x="587" y="847"/>
                  <a:pt x="564" y="860"/>
                  <a:pt x="545" y="871"/>
                </a:cubicBezTo>
                <a:cubicBezTo>
                  <a:pt x="527" y="880"/>
                  <a:pt x="512" y="890"/>
                  <a:pt x="480" y="890"/>
                </a:cubicBezTo>
                <a:cubicBezTo>
                  <a:pt x="448" y="890"/>
                  <a:pt x="433" y="880"/>
                  <a:pt x="415" y="871"/>
                </a:cubicBezTo>
                <a:cubicBezTo>
                  <a:pt x="395" y="860"/>
                  <a:pt x="373" y="843"/>
                  <a:pt x="330" y="843"/>
                </a:cubicBezTo>
                <a:cubicBezTo>
                  <a:pt x="303" y="843"/>
                  <a:pt x="271" y="852"/>
                  <a:pt x="271" y="852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4" y="892"/>
                  <a:pt x="313" y="889"/>
                  <a:pt x="330" y="889"/>
                </a:cubicBezTo>
                <a:cubicBezTo>
                  <a:pt x="362" y="889"/>
                  <a:pt x="379" y="898"/>
                  <a:pt x="397" y="908"/>
                </a:cubicBezTo>
                <a:cubicBezTo>
                  <a:pt x="417" y="919"/>
                  <a:pt x="433" y="934"/>
                  <a:pt x="476" y="934"/>
                </a:cubicBezTo>
                <a:cubicBezTo>
                  <a:pt x="519" y="934"/>
                  <a:pt x="542" y="920"/>
                  <a:pt x="562" y="909"/>
                </a:cubicBezTo>
                <a:cubicBezTo>
                  <a:pt x="580" y="899"/>
                  <a:pt x="598" y="891"/>
                  <a:pt x="629" y="891"/>
                </a:cubicBezTo>
                <a:cubicBezTo>
                  <a:pt x="661" y="891"/>
                  <a:pt x="679" y="899"/>
                  <a:pt x="696" y="909"/>
                </a:cubicBezTo>
                <a:cubicBezTo>
                  <a:pt x="716" y="920"/>
                  <a:pt x="740" y="934"/>
                  <a:pt x="782" y="934"/>
                </a:cubicBezTo>
                <a:cubicBezTo>
                  <a:pt x="825" y="934"/>
                  <a:pt x="842" y="919"/>
                  <a:pt x="862" y="908"/>
                </a:cubicBezTo>
                <a:cubicBezTo>
                  <a:pt x="879" y="898"/>
                  <a:pt x="897" y="889"/>
                  <a:pt x="929" y="889"/>
                </a:cubicBezTo>
                <a:cubicBezTo>
                  <a:pt x="945" y="889"/>
                  <a:pt x="965" y="892"/>
                  <a:pt x="965" y="892"/>
                </a:cubicBezTo>
                <a:cubicBezTo>
                  <a:pt x="988" y="852"/>
                  <a:pt x="988" y="852"/>
                  <a:pt x="988" y="852"/>
                </a:cubicBezTo>
                <a:cubicBezTo>
                  <a:pt x="988" y="852"/>
                  <a:pt x="956" y="843"/>
                  <a:pt x="929" y="843"/>
                </a:cubicBezTo>
                <a:close/>
                <a:moveTo>
                  <a:pt x="842" y="962"/>
                </a:moveTo>
                <a:cubicBezTo>
                  <a:pt x="825" y="972"/>
                  <a:pt x="808" y="978"/>
                  <a:pt x="777" y="978"/>
                </a:cubicBezTo>
                <a:cubicBezTo>
                  <a:pt x="745" y="978"/>
                  <a:pt x="728" y="971"/>
                  <a:pt x="711" y="961"/>
                </a:cubicBezTo>
                <a:cubicBezTo>
                  <a:pt x="692" y="951"/>
                  <a:pt x="670" y="937"/>
                  <a:pt x="629" y="937"/>
                </a:cubicBezTo>
                <a:cubicBezTo>
                  <a:pt x="588" y="937"/>
                  <a:pt x="566" y="951"/>
                  <a:pt x="547" y="961"/>
                </a:cubicBezTo>
                <a:cubicBezTo>
                  <a:pt x="530" y="971"/>
                  <a:pt x="513" y="978"/>
                  <a:pt x="482" y="978"/>
                </a:cubicBezTo>
                <a:cubicBezTo>
                  <a:pt x="451" y="978"/>
                  <a:pt x="433" y="972"/>
                  <a:pt x="416" y="962"/>
                </a:cubicBezTo>
                <a:cubicBezTo>
                  <a:pt x="397" y="952"/>
                  <a:pt x="371" y="934"/>
                  <a:pt x="328" y="939"/>
                </a:cubicBezTo>
                <a:cubicBezTo>
                  <a:pt x="393" y="1023"/>
                  <a:pt x="483" y="1022"/>
                  <a:pt x="483" y="1022"/>
                </a:cubicBezTo>
                <a:cubicBezTo>
                  <a:pt x="523" y="1022"/>
                  <a:pt x="545" y="1013"/>
                  <a:pt x="564" y="1003"/>
                </a:cubicBezTo>
                <a:cubicBezTo>
                  <a:pt x="581" y="993"/>
                  <a:pt x="599" y="982"/>
                  <a:pt x="629" y="982"/>
                </a:cubicBezTo>
                <a:cubicBezTo>
                  <a:pt x="660" y="982"/>
                  <a:pt x="677" y="993"/>
                  <a:pt x="694" y="1003"/>
                </a:cubicBezTo>
                <a:cubicBezTo>
                  <a:pt x="714" y="1013"/>
                  <a:pt x="736" y="1022"/>
                  <a:pt x="776" y="1022"/>
                </a:cubicBezTo>
                <a:cubicBezTo>
                  <a:pt x="776" y="1022"/>
                  <a:pt x="865" y="1023"/>
                  <a:pt x="931" y="939"/>
                </a:cubicBezTo>
                <a:cubicBezTo>
                  <a:pt x="887" y="934"/>
                  <a:pt x="862" y="952"/>
                  <a:pt x="842" y="962"/>
                </a:cubicBezTo>
                <a:close/>
                <a:moveTo>
                  <a:pt x="629" y="1029"/>
                </a:moveTo>
                <a:cubicBezTo>
                  <a:pt x="588" y="1029"/>
                  <a:pt x="570" y="1060"/>
                  <a:pt x="516" y="1060"/>
                </a:cubicBezTo>
                <a:cubicBezTo>
                  <a:pt x="537" y="1067"/>
                  <a:pt x="582" y="1077"/>
                  <a:pt x="629" y="1077"/>
                </a:cubicBezTo>
                <a:cubicBezTo>
                  <a:pt x="676" y="1077"/>
                  <a:pt x="722" y="1067"/>
                  <a:pt x="743" y="1060"/>
                </a:cubicBezTo>
                <a:cubicBezTo>
                  <a:pt x="688" y="1060"/>
                  <a:pt x="671" y="1029"/>
                  <a:pt x="629" y="1029"/>
                </a:cubicBezTo>
                <a:close/>
                <a:moveTo>
                  <a:pt x="172" y="1012"/>
                </a:moveTo>
                <a:cubicBezTo>
                  <a:pt x="189" y="1033"/>
                  <a:pt x="189" y="1033"/>
                  <a:pt x="189" y="1033"/>
                </a:cubicBezTo>
                <a:cubicBezTo>
                  <a:pt x="100" y="1101"/>
                  <a:pt x="100" y="1101"/>
                  <a:pt x="100" y="1101"/>
                </a:cubicBezTo>
                <a:cubicBezTo>
                  <a:pt x="83" y="1080"/>
                  <a:pt x="83" y="1080"/>
                  <a:pt x="83" y="1080"/>
                </a:cubicBezTo>
                <a:lnTo>
                  <a:pt x="172" y="1012"/>
                </a:lnTo>
                <a:close/>
                <a:moveTo>
                  <a:pt x="238" y="1117"/>
                </a:moveTo>
                <a:cubicBezTo>
                  <a:pt x="212" y="1095"/>
                  <a:pt x="212" y="1095"/>
                  <a:pt x="212" y="1095"/>
                </a:cubicBezTo>
                <a:cubicBezTo>
                  <a:pt x="227" y="1078"/>
                  <a:pt x="227" y="1078"/>
                  <a:pt x="227" y="1078"/>
                </a:cubicBezTo>
                <a:cubicBezTo>
                  <a:pt x="298" y="1139"/>
                  <a:pt x="298" y="1139"/>
                  <a:pt x="298" y="1139"/>
                </a:cubicBezTo>
                <a:cubicBezTo>
                  <a:pt x="283" y="1156"/>
                  <a:pt x="283" y="1156"/>
                  <a:pt x="283" y="1156"/>
                </a:cubicBezTo>
                <a:cubicBezTo>
                  <a:pt x="258" y="1134"/>
                  <a:pt x="258" y="1134"/>
                  <a:pt x="258" y="1134"/>
                </a:cubicBezTo>
                <a:cubicBezTo>
                  <a:pt x="200" y="1203"/>
                  <a:pt x="200" y="1203"/>
                  <a:pt x="200" y="1203"/>
                </a:cubicBezTo>
                <a:cubicBezTo>
                  <a:pt x="179" y="1185"/>
                  <a:pt x="179" y="1185"/>
                  <a:pt x="179" y="1185"/>
                </a:cubicBezTo>
                <a:lnTo>
                  <a:pt x="238" y="1117"/>
                </a:lnTo>
                <a:close/>
                <a:moveTo>
                  <a:pt x="345" y="1243"/>
                </a:moveTo>
                <a:cubicBezTo>
                  <a:pt x="332" y="1162"/>
                  <a:pt x="332" y="1162"/>
                  <a:pt x="332" y="1162"/>
                </a:cubicBezTo>
                <a:cubicBezTo>
                  <a:pt x="360" y="1178"/>
                  <a:pt x="360" y="1178"/>
                  <a:pt x="360" y="1178"/>
                </a:cubicBezTo>
                <a:cubicBezTo>
                  <a:pt x="367" y="1228"/>
                  <a:pt x="367" y="1228"/>
                  <a:pt x="367" y="1228"/>
                </a:cubicBezTo>
                <a:cubicBezTo>
                  <a:pt x="411" y="1202"/>
                  <a:pt x="411" y="1202"/>
                  <a:pt x="411" y="1202"/>
                </a:cubicBezTo>
                <a:cubicBezTo>
                  <a:pt x="441" y="1213"/>
                  <a:pt x="441" y="1213"/>
                  <a:pt x="441" y="1213"/>
                </a:cubicBezTo>
                <a:cubicBezTo>
                  <a:pt x="370" y="1254"/>
                  <a:pt x="370" y="1254"/>
                  <a:pt x="370" y="1254"/>
                </a:cubicBezTo>
                <a:cubicBezTo>
                  <a:pt x="350" y="1296"/>
                  <a:pt x="350" y="1296"/>
                  <a:pt x="350" y="1296"/>
                </a:cubicBezTo>
                <a:cubicBezTo>
                  <a:pt x="326" y="1285"/>
                  <a:pt x="326" y="1285"/>
                  <a:pt x="326" y="1285"/>
                </a:cubicBezTo>
                <a:lnTo>
                  <a:pt x="345" y="1243"/>
                </a:lnTo>
                <a:close/>
                <a:moveTo>
                  <a:pt x="756" y="1230"/>
                </a:moveTo>
                <a:cubicBezTo>
                  <a:pt x="838" y="1206"/>
                  <a:pt x="838" y="1206"/>
                  <a:pt x="838" y="1206"/>
                </a:cubicBezTo>
                <a:cubicBezTo>
                  <a:pt x="844" y="1227"/>
                  <a:pt x="844" y="1227"/>
                  <a:pt x="844" y="1227"/>
                </a:cubicBezTo>
                <a:cubicBezTo>
                  <a:pt x="788" y="1244"/>
                  <a:pt x="788" y="1244"/>
                  <a:pt x="788" y="1244"/>
                </a:cubicBezTo>
                <a:cubicBezTo>
                  <a:pt x="795" y="1265"/>
                  <a:pt x="795" y="1265"/>
                  <a:pt x="795" y="1265"/>
                </a:cubicBezTo>
                <a:cubicBezTo>
                  <a:pt x="841" y="1251"/>
                  <a:pt x="841" y="1251"/>
                  <a:pt x="841" y="1251"/>
                </a:cubicBezTo>
                <a:cubicBezTo>
                  <a:pt x="847" y="1273"/>
                  <a:pt x="847" y="1273"/>
                  <a:pt x="847" y="1273"/>
                </a:cubicBezTo>
                <a:cubicBezTo>
                  <a:pt x="801" y="1286"/>
                  <a:pt x="801" y="1286"/>
                  <a:pt x="801" y="1286"/>
                </a:cubicBezTo>
                <a:cubicBezTo>
                  <a:pt x="814" y="1330"/>
                  <a:pt x="814" y="1330"/>
                  <a:pt x="814" y="1330"/>
                </a:cubicBezTo>
                <a:cubicBezTo>
                  <a:pt x="788" y="1338"/>
                  <a:pt x="788" y="1338"/>
                  <a:pt x="788" y="1338"/>
                </a:cubicBezTo>
                <a:lnTo>
                  <a:pt x="756" y="1230"/>
                </a:lnTo>
                <a:close/>
                <a:moveTo>
                  <a:pt x="1167" y="856"/>
                </a:moveTo>
                <a:cubicBezTo>
                  <a:pt x="1179" y="807"/>
                  <a:pt x="1179" y="807"/>
                  <a:pt x="1179" y="807"/>
                </a:cubicBezTo>
                <a:cubicBezTo>
                  <a:pt x="1187" y="778"/>
                  <a:pt x="1205" y="768"/>
                  <a:pt x="1226" y="773"/>
                </a:cubicBezTo>
                <a:cubicBezTo>
                  <a:pt x="1250" y="779"/>
                  <a:pt x="1262" y="799"/>
                  <a:pt x="1255" y="830"/>
                </a:cubicBezTo>
                <a:cubicBezTo>
                  <a:pt x="1253" y="836"/>
                  <a:pt x="1250" y="843"/>
                  <a:pt x="1247" y="848"/>
                </a:cubicBezTo>
                <a:cubicBezTo>
                  <a:pt x="1283" y="857"/>
                  <a:pt x="1283" y="857"/>
                  <a:pt x="1283" y="857"/>
                </a:cubicBezTo>
                <a:cubicBezTo>
                  <a:pt x="1276" y="883"/>
                  <a:pt x="1276" y="883"/>
                  <a:pt x="1276" y="883"/>
                </a:cubicBezTo>
                <a:lnTo>
                  <a:pt x="1167" y="856"/>
                </a:lnTo>
                <a:close/>
                <a:moveTo>
                  <a:pt x="1221" y="800"/>
                </a:moveTo>
                <a:cubicBezTo>
                  <a:pt x="1212" y="798"/>
                  <a:pt x="1204" y="802"/>
                  <a:pt x="1201" y="814"/>
                </a:cubicBezTo>
                <a:cubicBezTo>
                  <a:pt x="1196" y="835"/>
                  <a:pt x="1196" y="835"/>
                  <a:pt x="1196" y="835"/>
                </a:cubicBezTo>
                <a:cubicBezTo>
                  <a:pt x="1226" y="843"/>
                  <a:pt x="1226" y="843"/>
                  <a:pt x="1226" y="843"/>
                </a:cubicBezTo>
                <a:cubicBezTo>
                  <a:pt x="1229" y="838"/>
                  <a:pt x="1232" y="831"/>
                  <a:pt x="1233" y="826"/>
                </a:cubicBezTo>
                <a:cubicBezTo>
                  <a:pt x="1237" y="812"/>
                  <a:pt x="1232" y="803"/>
                  <a:pt x="1221" y="800"/>
                </a:cubicBezTo>
                <a:close/>
                <a:moveTo>
                  <a:pt x="852" y="89"/>
                </a:moveTo>
                <a:cubicBezTo>
                  <a:pt x="845" y="124"/>
                  <a:pt x="813" y="144"/>
                  <a:pt x="778" y="137"/>
                </a:cubicBezTo>
                <a:cubicBezTo>
                  <a:pt x="759" y="134"/>
                  <a:pt x="743" y="124"/>
                  <a:pt x="735" y="108"/>
                </a:cubicBezTo>
                <a:cubicBezTo>
                  <a:pt x="757" y="96"/>
                  <a:pt x="757" y="96"/>
                  <a:pt x="757" y="96"/>
                </a:cubicBezTo>
                <a:cubicBezTo>
                  <a:pt x="761" y="104"/>
                  <a:pt x="771" y="112"/>
                  <a:pt x="782" y="114"/>
                </a:cubicBezTo>
                <a:cubicBezTo>
                  <a:pt x="804" y="119"/>
                  <a:pt x="822" y="106"/>
                  <a:pt x="826" y="85"/>
                </a:cubicBezTo>
                <a:cubicBezTo>
                  <a:pt x="830" y="61"/>
                  <a:pt x="818" y="44"/>
                  <a:pt x="797" y="40"/>
                </a:cubicBezTo>
                <a:cubicBezTo>
                  <a:pt x="785" y="38"/>
                  <a:pt x="773" y="42"/>
                  <a:pt x="766" y="46"/>
                </a:cubicBezTo>
                <a:cubicBezTo>
                  <a:pt x="763" y="60"/>
                  <a:pt x="763" y="60"/>
                  <a:pt x="763" y="60"/>
                </a:cubicBezTo>
                <a:cubicBezTo>
                  <a:pt x="790" y="65"/>
                  <a:pt x="790" y="65"/>
                  <a:pt x="790" y="65"/>
                </a:cubicBezTo>
                <a:cubicBezTo>
                  <a:pt x="786" y="86"/>
                  <a:pt x="786" y="86"/>
                  <a:pt x="786" y="86"/>
                </a:cubicBezTo>
                <a:cubicBezTo>
                  <a:pt x="734" y="76"/>
                  <a:pt x="734" y="76"/>
                  <a:pt x="734" y="76"/>
                </a:cubicBezTo>
                <a:cubicBezTo>
                  <a:pt x="747" y="9"/>
                  <a:pt x="747" y="9"/>
                  <a:pt x="747" y="9"/>
                </a:cubicBezTo>
                <a:cubicBezTo>
                  <a:pt x="769" y="13"/>
                  <a:pt x="769" y="13"/>
                  <a:pt x="769" y="13"/>
                </a:cubicBezTo>
                <a:cubicBezTo>
                  <a:pt x="767" y="24"/>
                  <a:pt x="767" y="24"/>
                  <a:pt x="767" y="24"/>
                </a:cubicBezTo>
                <a:cubicBezTo>
                  <a:pt x="777" y="18"/>
                  <a:pt x="792" y="16"/>
                  <a:pt x="805" y="19"/>
                </a:cubicBezTo>
                <a:cubicBezTo>
                  <a:pt x="837" y="25"/>
                  <a:pt x="858" y="55"/>
                  <a:pt x="852" y="89"/>
                </a:cubicBezTo>
                <a:close/>
                <a:moveTo>
                  <a:pt x="1137" y="228"/>
                </a:moveTo>
                <a:cubicBezTo>
                  <a:pt x="1119" y="207"/>
                  <a:pt x="1119" y="207"/>
                  <a:pt x="1119" y="207"/>
                </a:cubicBezTo>
                <a:cubicBezTo>
                  <a:pt x="1034" y="280"/>
                  <a:pt x="1034" y="280"/>
                  <a:pt x="1034" y="280"/>
                </a:cubicBezTo>
                <a:cubicBezTo>
                  <a:pt x="1050" y="301"/>
                  <a:pt x="1050" y="301"/>
                  <a:pt x="1050" y="301"/>
                </a:cubicBezTo>
                <a:cubicBezTo>
                  <a:pt x="1084" y="273"/>
                  <a:pt x="1084" y="273"/>
                  <a:pt x="1084" y="273"/>
                </a:cubicBezTo>
                <a:cubicBezTo>
                  <a:pt x="1116" y="312"/>
                  <a:pt x="1116" y="312"/>
                  <a:pt x="1116" y="312"/>
                </a:cubicBezTo>
                <a:cubicBezTo>
                  <a:pt x="1082" y="339"/>
                  <a:pt x="1082" y="339"/>
                  <a:pt x="1082" y="339"/>
                </a:cubicBezTo>
                <a:cubicBezTo>
                  <a:pt x="1099" y="360"/>
                  <a:pt x="1099" y="360"/>
                  <a:pt x="1099" y="360"/>
                </a:cubicBezTo>
                <a:cubicBezTo>
                  <a:pt x="1187" y="290"/>
                  <a:pt x="1187" y="290"/>
                  <a:pt x="1187" y="290"/>
                </a:cubicBezTo>
                <a:cubicBezTo>
                  <a:pt x="1170" y="269"/>
                  <a:pt x="1170" y="269"/>
                  <a:pt x="1170" y="269"/>
                </a:cubicBezTo>
                <a:cubicBezTo>
                  <a:pt x="1133" y="298"/>
                  <a:pt x="1133" y="298"/>
                  <a:pt x="1133" y="298"/>
                </a:cubicBezTo>
                <a:cubicBezTo>
                  <a:pt x="1101" y="258"/>
                  <a:pt x="1101" y="258"/>
                  <a:pt x="1101" y="258"/>
                </a:cubicBezTo>
                <a:lnTo>
                  <a:pt x="1137" y="228"/>
                </a:lnTo>
                <a:close/>
                <a:moveTo>
                  <a:pt x="629" y="1360"/>
                </a:moveTo>
                <a:cubicBezTo>
                  <a:pt x="663" y="1360"/>
                  <a:pt x="692" y="1335"/>
                  <a:pt x="692" y="1299"/>
                </a:cubicBezTo>
                <a:cubicBezTo>
                  <a:pt x="692" y="1264"/>
                  <a:pt x="663" y="1239"/>
                  <a:pt x="629" y="1239"/>
                </a:cubicBezTo>
                <a:cubicBezTo>
                  <a:pt x="595" y="1239"/>
                  <a:pt x="567" y="1264"/>
                  <a:pt x="567" y="1299"/>
                </a:cubicBezTo>
                <a:cubicBezTo>
                  <a:pt x="567" y="1335"/>
                  <a:pt x="595" y="1360"/>
                  <a:pt x="629" y="1360"/>
                </a:cubicBezTo>
                <a:close/>
                <a:moveTo>
                  <a:pt x="593" y="1299"/>
                </a:moveTo>
                <a:cubicBezTo>
                  <a:pt x="593" y="1279"/>
                  <a:pt x="610" y="1263"/>
                  <a:pt x="629" y="1263"/>
                </a:cubicBezTo>
                <a:cubicBezTo>
                  <a:pt x="649" y="1263"/>
                  <a:pt x="665" y="1279"/>
                  <a:pt x="665" y="1299"/>
                </a:cubicBezTo>
                <a:cubicBezTo>
                  <a:pt x="665" y="1320"/>
                  <a:pt x="649" y="1336"/>
                  <a:pt x="629" y="1336"/>
                </a:cubicBezTo>
                <a:cubicBezTo>
                  <a:pt x="610" y="1336"/>
                  <a:pt x="593" y="1320"/>
                  <a:pt x="593" y="1299"/>
                </a:cubicBezTo>
                <a:close/>
                <a:moveTo>
                  <a:pt x="1177" y="531"/>
                </a:moveTo>
                <a:cubicBezTo>
                  <a:pt x="1169" y="508"/>
                  <a:pt x="1169" y="508"/>
                  <a:pt x="1169" y="508"/>
                </a:cubicBezTo>
                <a:cubicBezTo>
                  <a:pt x="1213" y="430"/>
                  <a:pt x="1213" y="430"/>
                  <a:pt x="1213" y="430"/>
                </a:cubicBezTo>
                <a:cubicBezTo>
                  <a:pt x="1149" y="455"/>
                  <a:pt x="1149" y="455"/>
                  <a:pt x="1149" y="455"/>
                </a:cubicBezTo>
                <a:cubicBezTo>
                  <a:pt x="1140" y="431"/>
                  <a:pt x="1140" y="431"/>
                  <a:pt x="1140" y="431"/>
                </a:cubicBezTo>
                <a:cubicBezTo>
                  <a:pt x="1245" y="390"/>
                  <a:pt x="1245" y="390"/>
                  <a:pt x="1245" y="390"/>
                </a:cubicBezTo>
                <a:cubicBezTo>
                  <a:pt x="1254" y="414"/>
                  <a:pt x="1254" y="414"/>
                  <a:pt x="1254" y="414"/>
                </a:cubicBezTo>
                <a:cubicBezTo>
                  <a:pt x="1251" y="415"/>
                  <a:pt x="1251" y="415"/>
                  <a:pt x="1251" y="415"/>
                </a:cubicBezTo>
                <a:cubicBezTo>
                  <a:pt x="1248" y="417"/>
                  <a:pt x="1243" y="421"/>
                  <a:pt x="1241" y="426"/>
                </a:cubicBezTo>
                <a:cubicBezTo>
                  <a:pt x="1202" y="495"/>
                  <a:pt x="1202" y="495"/>
                  <a:pt x="1202" y="495"/>
                </a:cubicBezTo>
                <a:cubicBezTo>
                  <a:pt x="1274" y="469"/>
                  <a:pt x="1274" y="469"/>
                  <a:pt x="1274" y="469"/>
                </a:cubicBezTo>
                <a:cubicBezTo>
                  <a:pt x="1283" y="493"/>
                  <a:pt x="1283" y="493"/>
                  <a:pt x="1283" y="493"/>
                </a:cubicBezTo>
                <a:lnTo>
                  <a:pt x="1177" y="531"/>
                </a:lnTo>
                <a:close/>
                <a:moveTo>
                  <a:pt x="1195" y="692"/>
                </a:moveTo>
                <a:cubicBezTo>
                  <a:pt x="1191" y="607"/>
                  <a:pt x="1191" y="607"/>
                  <a:pt x="1191" y="607"/>
                </a:cubicBezTo>
                <a:cubicBezTo>
                  <a:pt x="1214" y="606"/>
                  <a:pt x="1214" y="606"/>
                  <a:pt x="1214" y="606"/>
                </a:cubicBezTo>
                <a:cubicBezTo>
                  <a:pt x="1216" y="664"/>
                  <a:pt x="1216" y="664"/>
                  <a:pt x="1216" y="664"/>
                </a:cubicBezTo>
                <a:cubicBezTo>
                  <a:pt x="1238" y="663"/>
                  <a:pt x="1238" y="663"/>
                  <a:pt x="1238" y="663"/>
                </a:cubicBezTo>
                <a:cubicBezTo>
                  <a:pt x="1236" y="615"/>
                  <a:pt x="1236" y="615"/>
                  <a:pt x="1236" y="615"/>
                </a:cubicBezTo>
                <a:cubicBezTo>
                  <a:pt x="1258" y="614"/>
                  <a:pt x="1258" y="614"/>
                  <a:pt x="1258" y="614"/>
                </a:cubicBezTo>
                <a:cubicBezTo>
                  <a:pt x="1261" y="662"/>
                  <a:pt x="1261" y="662"/>
                  <a:pt x="1261" y="662"/>
                </a:cubicBezTo>
                <a:cubicBezTo>
                  <a:pt x="1284" y="661"/>
                  <a:pt x="1284" y="661"/>
                  <a:pt x="1284" y="661"/>
                </a:cubicBezTo>
                <a:cubicBezTo>
                  <a:pt x="1281" y="603"/>
                  <a:pt x="1281" y="603"/>
                  <a:pt x="1281" y="603"/>
                </a:cubicBezTo>
                <a:cubicBezTo>
                  <a:pt x="1304" y="602"/>
                  <a:pt x="1304" y="602"/>
                  <a:pt x="1304" y="602"/>
                </a:cubicBezTo>
                <a:cubicBezTo>
                  <a:pt x="1308" y="687"/>
                  <a:pt x="1308" y="687"/>
                  <a:pt x="1308" y="687"/>
                </a:cubicBezTo>
                <a:lnTo>
                  <a:pt x="1195" y="692"/>
                </a:lnTo>
                <a:close/>
                <a:moveTo>
                  <a:pt x="963" y="86"/>
                </a:moveTo>
                <a:cubicBezTo>
                  <a:pt x="938" y="73"/>
                  <a:pt x="938" y="73"/>
                  <a:pt x="938" y="73"/>
                </a:cubicBezTo>
                <a:cubicBezTo>
                  <a:pt x="922" y="194"/>
                  <a:pt x="922" y="194"/>
                  <a:pt x="922" y="194"/>
                </a:cubicBezTo>
                <a:cubicBezTo>
                  <a:pt x="946" y="209"/>
                  <a:pt x="946" y="209"/>
                  <a:pt x="946" y="209"/>
                </a:cubicBezTo>
                <a:cubicBezTo>
                  <a:pt x="1049" y="144"/>
                  <a:pt x="1049" y="144"/>
                  <a:pt x="1049" y="144"/>
                </a:cubicBezTo>
                <a:cubicBezTo>
                  <a:pt x="1027" y="127"/>
                  <a:pt x="1027" y="127"/>
                  <a:pt x="1027" y="127"/>
                </a:cubicBezTo>
                <a:cubicBezTo>
                  <a:pt x="1006" y="141"/>
                  <a:pt x="1006" y="141"/>
                  <a:pt x="1006" y="141"/>
                </a:cubicBezTo>
                <a:cubicBezTo>
                  <a:pt x="959" y="111"/>
                  <a:pt x="959" y="111"/>
                  <a:pt x="959" y="111"/>
                </a:cubicBezTo>
                <a:lnTo>
                  <a:pt x="963" y="86"/>
                </a:lnTo>
                <a:close/>
                <a:moveTo>
                  <a:pt x="986" y="155"/>
                </a:moveTo>
                <a:cubicBezTo>
                  <a:pt x="948" y="180"/>
                  <a:pt x="948" y="180"/>
                  <a:pt x="948" y="180"/>
                </a:cubicBezTo>
                <a:cubicBezTo>
                  <a:pt x="955" y="135"/>
                  <a:pt x="955" y="135"/>
                  <a:pt x="955" y="135"/>
                </a:cubicBezTo>
                <a:lnTo>
                  <a:pt x="986" y="155"/>
                </a:lnTo>
                <a:close/>
                <a:moveTo>
                  <a:pt x="1211" y="1035"/>
                </a:moveTo>
                <a:cubicBezTo>
                  <a:pt x="1229" y="1005"/>
                  <a:pt x="1222" y="968"/>
                  <a:pt x="1192" y="950"/>
                </a:cubicBezTo>
                <a:cubicBezTo>
                  <a:pt x="1161" y="931"/>
                  <a:pt x="1125" y="942"/>
                  <a:pt x="1107" y="971"/>
                </a:cubicBezTo>
                <a:cubicBezTo>
                  <a:pt x="1089" y="1000"/>
                  <a:pt x="1096" y="1037"/>
                  <a:pt x="1126" y="1056"/>
                </a:cubicBezTo>
                <a:cubicBezTo>
                  <a:pt x="1157" y="1074"/>
                  <a:pt x="1193" y="1064"/>
                  <a:pt x="1211" y="1035"/>
                </a:cubicBezTo>
                <a:close/>
                <a:moveTo>
                  <a:pt x="1140" y="1033"/>
                </a:moveTo>
                <a:cubicBezTo>
                  <a:pt x="1123" y="1023"/>
                  <a:pt x="1118" y="1001"/>
                  <a:pt x="1128" y="984"/>
                </a:cubicBezTo>
                <a:cubicBezTo>
                  <a:pt x="1138" y="967"/>
                  <a:pt x="1160" y="961"/>
                  <a:pt x="1178" y="972"/>
                </a:cubicBezTo>
                <a:cubicBezTo>
                  <a:pt x="1195" y="983"/>
                  <a:pt x="1200" y="1005"/>
                  <a:pt x="1190" y="1022"/>
                </a:cubicBezTo>
                <a:cubicBezTo>
                  <a:pt x="1180" y="1038"/>
                  <a:pt x="1158" y="1044"/>
                  <a:pt x="1140" y="1033"/>
                </a:cubicBezTo>
                <a:close/>
                <a:moveTo>
                  <a:pt x="1074" y="1144"/>
                </a:moveTo>
                <a:cubicBezTo>
                  <a:pt x="1075" y="1155"/>
                  <a:pt x="1070" y="1166"/>
                  <a:pt x="1062" y="1174"/>
                </a:cubicBezTo>
                <a:cubicBezTo>
                  <a:pt x="1047" y="1186"/>
                  <a:pt x="1024" y="1185"/>
                  <a:pt x="1011" y="1169"/>
                </a:cubicBezTo>
                <a:cubicBezTo>
                  <a:pt x="997" y="1153"/>
                  <a:pt x="1000" y="1131"/>
                  <a:pt x="1015" y="1118"/>
                </a:cubicBezTo>
                <a:cubicBezTo>
                  <a:pt x="1024" y="1111"/>
                  <a:pt x="1035" y="1108"/>
                  <a:pt x="1046" y="1110"/>
                </a:cubicBezTo>
                <a:cubicBezTo>
                  <a:pt x="1051" y="1085"/>
                  <a:pt x="1051" y="1085"/>
                  <a:pt x="1051" y="1085"/>
                </a:cubicBezTo>
                <a:cubicBezTo>
                  <a:pt x="1033" y="1082"/>
                  <a:pt x="1014" y="1087"/>
                  <a:pt x="999" y="1099"/>
                </a:cubicBezTo>
                <a:cubicBezTo>
                  <a:pt x="973" y="1121"/>
                  <a:pt x="968" y="1159"/>
                  <a:pt x="990" y="1186"/>
                </a:cubicBezTo>
                <a:cubicBezTo>
                  <a:pt x="1013" y="1213"/>
                  <a:pt x="1051" y="1214"/>
                  <a:pt x="1077" y="1192"/>
                </a:cubicBezTo>
                <a:cubicBezTo>
                  <a:pt x="1093" y="1179"/>
                  <a:pt x="1101" y="1160"/>
                  <a:pt x="1100" y="1141"/>
                </a:cubicBezTo>
                <a:lnTo>
                  <a:pt x="1074" y="1144"/>
                </a:lnTo>
                <a:close/>
                <a:moveTo>
                  <a:pt x="61" y="983"/>
                </a:moveTo>
                <a:cubicBezTo>
                  <a:pt x="50" y="980"/>
                  <a:pt x="41" y="973"/>
                  <a:pt x="36" y="962"/>
                </a:cubicBezTo>
                <a:cubicBezTo>
                  <a:pt x="28" y="945"/>
                  <a:pt x="36" y="923"/>
                  <a:pt x="54" y="915"/>
                </a:cubicBezTo>
                <a:cubicBezTo>
                  <a:pt x="73" y="906"/>
                  <a:pt x="94" y="914"/>
                  <a:pt x="102" y="932"/>
                </a:cubicBezTo>
                <a:cubicBezTo>
                  <a:pt x="107" y="943"/>
                  <a:pt x="107" y="954"/>
                  <a:pt x="101" y="964"/>
                </a:cubicBezTo>
                <a:cubicBezTo>
                  <a:pt x="125" y="976"/>
                  <a:pt x="125" y="976"/>
                  <a:pt x="125" y="976"/>
                </a:cubicBezTo>
                <a:cubicBezTo>
                  <a:pt x="133" y="959"/>
                  <a:pt x="133" y="940"/>
                  <a:pt x="125" y="922"/>
                </a:cubicBezTo>
                <a:cubicBezTo>
                  <a:pt x="110" y="891"/>
                  <a:pt x="76" y="876"/>
                  <a:pt x="43" y="891"/>
                </a:cubicBezTo>
                <a:cubicBezTo>
                  <a:pt x="11" y="906"/>
                  <a:pt x="0" y="942"/>
                  <a:pt x="14" y="973"/>
                </a:cubicBezTo>
                <a:cubicBezTo>
                  <a:pt x="23" y="992"/>
                  <a:pt x="39" y="1004"/>
                  <a:pt x="58" y="1008"/>
                </a:cubicBezTo>
                <a:lnTo>
                  <a:pt x="61" y="983"/>
                </a:lnTo>
                <a:close/>
                <a:moveTo>
                  <a:pt x="481" y="130"/>
                </a:moveTo>
                <a:cubicBezTo>
                  <a:pt x="459" y="139"/>
                  <a:pt x="459" y="139"/>
                  <a:pt x="459" y="139"/>
                </a:cubicBezTo>
                <a:cubicBezTo>
                  <a:pt x="380" y="95"/>
                  <a:pt x="380" y="95"/>
                  <a:pt x="380" y="95"/>
                </a:cubicBezTo>
                <a:cubicBezTo>
                  <a:pt x="406" y="159"/>
                  <a:pt x="406" y="159"/>
                  <a:pt x="406" y="159"/>
                </a:cubicBezTo>
                <a:cubicBezTo>
                  <a:pt x="381" y="168"/>
                  <a:pt x="381" y="168"/>
                  <a:pt x="381" y="168"/>
                </a:cubicBezTo>
                <a:cubicBezTo>
                  <a:pt x="340" y="63"/>
                  <a:pt x="340" y="63"/>
                  <a:pt x="340" y="63"/>
                </a:cubicBezTo>
                <a:cubicBezTo>
                  <a:pt x="364" y="54"/>
                  <a:pt x="364" y="54"/>
                  <a:pt x="364" y="54"/>
                </a:cubicBezTo>
                <a:cubicBezTo>
                  <a:pt x="365" y="57"/>
                  <a:pt x="365" y="57"/>
                  <a:pt x="365" y="57"/>
                </a:cubicBezTo>
                <a:cubicBezTo>
                  <a:pt x="367" y="60"/>
                  <a:pt x="371" y="64"/>
                  <a:pt x="376" y="67"/>
                </a:cubicBezTo>
                <a:cubicBezTo>
                  <a:pt x="445" y="106"/>
                  <a:pt x="445" y="106"/>
                  <a:pt x="445" y="106"/>
                </a:cubicBezTo>
                <a:cubicBezTo>
                  <a:pt x="419" y="34"/>
                  <a:pt x="419" y="34"/>
                  <a:pt x="419" y="34"/>
                </a:cubicBezTo>
                <a:cubicBezTo>
                  <a:pt x="444" y="24"/>
                  <a:pt x="444" y="24"/>
                  <a:pt x="444" y="24"/>
                </a:cubicBezTo>
                <a:lnTo>
                  <a:pt x="481" y="130"/>
                </a:lnTo>
                <a:close/>
                <a:moveTo>
                  <a:pt x="642" y="112"/>
                </a:moveTo>
                <a:cubicBezTo>
                  <a:pt x="557" y="116"/>
                  <a:pt x="557" y="116"/>
                  <a:pt x="557" y="116"/>
                </a:cubicBezTo>
                <a:cubicBezTo>
                  <a:pt x="556" y="94"/>
                  <a:pt x="556" y="94"/>
                  <a:pt x="556" y="94"/>
                </a:cubicBezTo>
                <a:cubicBezTo>
                  <a:pt x="614" y="91"/>
                  <a:pt x="614" y="91"/>
                  <a:pt x="614" y="91"/>
                </a:cubicBezTo>
                <a:cubicBezTo>
                  <a:pt x="613" y="69"/>
                  <a:pt x="613" y="69"/>
                  <a:pt x="613" y="69"/>
                </a:cubicBezTo>
                <a:cubicBezTo>
                  <a:pt x="565" y="71"/>
                  <a:pt x="565" y="71"/>
                  <a:pt x="565" y="71"/>
                </a:cubicBezTo>
                <a:cubicBezTo>
                  <a:pt x="564" y="49"/>
                  <a:pt x="564" y="49"/>
                  <a:pt x="564" y="49"/>
                </a:cubicBezTo>
                <a:cubicBezTo>
                  <a:pt x="612" y="47"/>
                  <a:pt x="612" y="47"/>
                  <a:pt x="612" y="47"/>
                </a:cubicBezTo>
                <a:cubicBezTo>
                  <a:pt x="611" y="23"/>
                  <a:pt x="611" y="23"/>
                  <a:pt x="611" y="23"/>
                </a:cubicBezTo>
                <a:cubicBezTo>
                  <a:pt x="553" y="26"/>
                  <a:pt x="553" y="26"/>
                  <a:pt x="553" y="26"/>
                </a:cubicBezTo>
                <a:cubicBezTo>
                  <a:pt x="552" y="4"/>
                  <a:pt x="552" y="4"/>
                  <a:pt x="552" y="4"/>
                </a:cubicBezTo>
                <a:cubicBezTo>
                  <a:pt x="637" y="0"/>
                  <a:pt x="637" y="0"/>
                  <a:pt x="637" y="0"/>
                </a:cubicBezTo>
                <a:lnTo>
                  <a:pt x="642" y="112"/>
                </a:lnTo>
                <a:close/>
              </a:path>
            </a:pathLst>
          </a:custGeom>
          <a:solidFill>
            <a:srgbClr val="0D1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7237850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Agenda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/>
            </a:lvl1pPr>
            <a:lvl2pPr marL="620713" indent="-230188">
              <a:defRPr/>
            </a:lvl2pPr>
          </a:lstStyle>
          <a:p>
            <a:pPr lvl="0"/>
            <a:r>
              <a:rPr lang="da-DK"/>
              <a:t>Klik for at tilføje agenda punkter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3852387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Agenda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ørk baggrund">
            <a:extLst>
              <a:ext uri="{FF2B5EF4-FFF2-40B4-BE49-F238E27FC236}">
                <a16:creationId xmlns:a16="http://schemas.microsoft.com/office/drawing/2014/main" id="{5AD5CF03-2716-4BA5-9C0A-662F67148B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 sz="2400">
                <a:solidFill>
                  <a:schemeClr val="bg1"/>
                </a:solidFill>
              </a:defRPr>
            </a:lvl1pPr>
            <a:lvl2pPr marL="619200" indent="-230400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/>
              <a:t>Klik for at tilføje agenda punkter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4E782-FCE1-4223-B963-3FB009D942A3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bg1"/>
                </a:solidFill>
                <a:latin typeface="KBH Tekst" panose="00000500000000000000" pitchFamily="2" charset="0"/>
              </a:rPr>
              <a:t>City of Copenhagen</a:t>
            </a:r>
          </a:p>
        </p:txBody>
      </p:sp>
    </p:spTree>
    <p:extLst>
      <p:ext uri="{BB962C8B-B14F-4D97-AF65-F5344CB8AC3E}">
        <p14:creationId xmlns:p14="http://schemas.microsoft.com/office/powerpoint/2010/main" val="2701605018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Citat/skille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399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rgbClr val="000C2E"/>
                </a:solidFill>
              </a:defRPr>
            </a:lvl1pPr>
          </a:lstStyle>
          <a:p>
            <a:r>
              <a:rPr lang="da-DK" noProof="0"/>
              <a:t>Klik for at tilføje titel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13C52-A1F0-4B52-9B3A-20AB1139687F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tx1"/>
                </a:solidFill>
                <a:latin typeface="KBH Tekst" panose="00000500000000000000" pitchFamily="2" charset="0"/>
              </a:rPr>
              <a:t>City of Copenhagen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CCD90-1944-4905-B643-649FADC8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7" name="SD_FLD_PresentationTitle">
            <a:extLst>
              <a:ext uri="{FF2B5EF4-FFF2-40B4-BE49-F238E27FC236}">
                <a16:creationId xmlns:a16="http://schemas.microsoft.com/office/drawing/2014/main" id="{0A1B639C-198A-476D-B365-AE3F9BFE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15E2E9-557F-4202-BA67-139A65D0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334506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ørk/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A2506A83-7F56-4B42-B699-2119B672DFA1}"/>
              </a:ext>
            </a:extLst>
          </p:cNvPr>
          <p:cNvSpPr/>
          <p:nvPr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36C0DBC-4EC9-4A4E-8DE4-952D9F7BE2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EDA8D41-2335-493A-8246-8171A76F0F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4E101DD-89B2-4D7B-8F47-835181F42A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BB051B12-C82D-41E9-8581-101213AFDC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9654820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Citat/skille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ggrund mørk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bg1"/>
                </a:solidFill>
                <a:latin typeface="KBH Tekst" panose="00000500000000000000" pitchFamily="2" charset="0"/>
              </a:rPr>
              <a:t>City of Copenhagen</a:t>
            </a:r>
          </a:p>
        </p:txBody>
      </p:sp>
    </p:spTree>
    <p:extLst>
      <p:ext uri="{BB962C8B-B14F-4D97-AF65-F5344CB8AC3E}">
        <p14:creationId xmlns:p14="http://schemas.microsoft.com/office/powerpoint/2010/main" val="1465774686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Citat/skilleside hvid/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13C52-A1F0-4B52-9B3A-20AB1139687F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tx1"/>
                </a:solidFill>
                <a:latin typeface="KBH Tekst" panose="00000500000000000000" pitchFamily="2" charset="0"/>
              </a:rPr>
              <a:t>City of Copenhagen</a:t>
            </a:r>
          </a:p>
        </p:txBody>
      </p:sp>
    </p:spTree>
    <p:extLst>
      <p:ext uri="{BB962C8B-B14F-4D97-AF65-F5344CB8AC3E}">
        <p14:creationId xmlns:p14="http://schemas.microsoft.com/office/powerpoint/2010/main" val="2571622687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Citat/skilleside mørk/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13C52-A1F0-4B52-9B3A-20AB1139687F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bg1"/>
                </a:solidFill>
                <a:latin typeface="KBH Tekst" panose="00000500000000000000" pitchFamily="2" charset="0"/>
              </a:rPr>
              <a:t>City of Copenhagen</a:t>
            </a:r>
          </a:p>
        </p:txBody>
      </p:sp>
    </p:spTree>
    <p:extLst>
      <p:ext uri="{BB962C8B-B14F-4D97-AF65-F5344CB8AC3E}">
        <p14:creationId xmlns:p14="http://schemas.microsoft.com/office/powerpoint/2010/main" val="1817954946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Citat/skilleside lys/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1A9E3-0AAD-4CBD-B3C1-4C6ACE3B9B21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tx1"/>
                </a:solidFill>
                <a:latin typeface="KBH Tekst" panose="00000500000000000000" pitchFamily="2" charset="0"/>
              </a:rPr>
              <a:t>City of Copenhagen</a:t>
            </a:r>
          </a:p>
        </p:txBody>
      </p:sp>
    </p:spTree>
    <p:extLst>
      <p:ext uri="{BB962C8B-B14F-4D97-AF65-F5344CB8AC3E}">
        <p14:creationId xmlns:p14="http://schemas.microsoft.com/office/powerpoint/2010/main" val="2586668797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Titel og indhold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142602686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Tre indhold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10752002" cy="893928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394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Brug TAB og Shift + TAB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4162" y="2192400"/>
            <a:ext cx="3344400" cy="394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7600" y="2192400"/>
            <a:ext cx="3344400" cy="394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0312955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Indhold og 2/3 bille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3344400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3344400" cy="3945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ABBDF6-16BA-46D9-A90D-28EBC268C8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4400" y="0"/>
            <a:ext cx="7767600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endParaRPr lang="da-DK"/>
          </a:p>
        </p:txBody>
      </p:sp>
      <p:sp>
        <p:nvSpPr>
          <p:cNvPr id="9" name="Date_GeneralDate">
            <a:extLst>
              <a:ext uri="{FF2B5EF4-FFF2-40B4-BE49-F238E27FC236}">
                <a16:creationId xmlns:a16="http://schemas.microsoft.com/office/drawing/2014/main" id="{7A3DA441-2DEB-4514-AAC8-CF11F3E1E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45313C7E-88CA-4F1A-B38E-6BE726A75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75DF70B-4895-4E76-B8EF-32B6EE62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3853614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To indhold og 1/3 bille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7" y="894268"/>
            <a:ext cx="7048403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3344400" cy="3945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ABBDF6-16BA-46D9-A90D-28EBC268C8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604" y="0"/>
            <a:ext cx="4064396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endParaRPr lang="da-DK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226B16CC-F459-45AB-8AF6-621CD4FF544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4162" y="2192400"/>
            <a:ext cx="3344400" cy="394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7" name="SD_FLD_PresentationTitle">
            <a:extLst>
              <a:ext uri="{FF2B5EF4-FFF2-40B4-BE49-F238E27FC236}">
                <a16:creationId xmlns:a16="http://schemas.microsoft.com/office/drawing/2014/main" id="{DA1AF7FD-5A49-4384-823E-604A8436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1" y="310327"/>
            <a:ext cx="3344400" cy="180000"/>
          </a:xfrm>
        </p:spPr>
        <p:txBody>
          <a:bodyPr/>
          <a:lstStyle/>
          <a:p>
            <a:r>
              <a:rPr lang="da-DK" noProof="0"/>
              <a:t>Den gode PowerPoint i KK</a:t>
            </a:r>
          </a:p>
        </p:txBody>
      </p:sp>
      <p:sp>
        <p:nvSpPr>
          <p:cNvPr id="18" name="Date_GeneralDate">
            <a:extLst>
              <a:ext uri="{FF2B5EF4-FFF2-40B4-BE49-F238E27FC236}">
                <a16:creationId xmlns:a16="http://schemas.microsoft.com/office/drawing/2014/main" id="{2B4A2A1D-0176-4332-9C1E-CC393650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5BD4D9E-7254-4650-B1A9-3F266C13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2696519"/>
      </p:ext>
    </p:extLst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Indhold og 1/3 bille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7" y="894268"/>
            <a:ext cx="7048403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7048402" cy="3945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ABBDF6-16BA-46D9-A90D-28EBC268C8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604" y="0"/>
            <a:ext cx="4064396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endParaRPr lang="da-DK"/>
          </a:p>
        </p:txBody>
      </p:sp>
      <p:sp>
        <p:nvSpPr>
          <p:cNvPr id="17" name="SD_FLD_PresentationTitle">
            <a:extLst>
              <a:ext uri="{FF2B5EF4-FFF2-40B4-BE49-F238E27FC236}">
                <a16:creationId xmlns:a16="http://schemas.microsoft.com/office/drawing/2014/main" id="{DA1AF7FD-5A49-4384-823E-604A8436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1" y="310327"/>
            <a:ext cx="3344400" cy="180000"/>
          </a:xfrm>
        </p:spPr>
        <p:txBody>
          <a:bodyPr/>
          <a:lstStyle/>
          <a:p>
            <a:r>
              <a:rPr lang="da-DK" noProof="0"/>
              <a:t>Den gode PowerPoint i KK</a:t>
            </a:r>
          </a:p>
        </p:txBody>
      </p:sp>
      <p:sp>
        <p:nvSpPr>
          <p:cNvPr id="18" name="Date_GeneralDate">
            <a:extLst>
              <a:ext uri="{FF2B5EF4-FFF2-40B4-BE49-F238E27FC236}">
                <a16:creationId xmlns:a16="http://schemas.microsoft.com/office/drawing/2014/main" id="{2B4A2A1D-0176-4332-9C1E-CC393650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5BD4D9E-7254-4650-B1A9-3F266C13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59666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/>
              <a:t>Klik på denne pladsholder og indsæt baggrundsbillede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689418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ørk/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>
              <a:solidFill>
                <a:schemeClr val="bg2"/>
              </a:solidFill>
            </a:endParaRPr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A2506A83-7F56-4B42-B699-2119B672DFA1}"/>
              </a:ext>
            </a:extLst>
          </p:cNvPr>
          <p:cNvSpPr/>
          <p:nvPr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2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20A2E9F-A570-4C30-B6F7-A8E2727CF6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2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4A3C88-2876-4F34-98F7-299B17A8C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667C43F-58F4-43CC-86BE-580C713B8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0F5851E0-A91D-4F64-8680-E5A25AAD33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7679228"/>
      </p:ext>
    </p:extLst>
  </p:cSld>
  <p:clrMapOvr>
    <a:masterClrMapping/>
  </p:clrMapOvr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Titel og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chemeClr val="bg1">
              <a:lumMod val="95000"/>
            </a:schemeClr>
          </a:solidFill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/>
              <a:t>Klik på denne pladsholder og indsæt baggrundsbillede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949689"/>
            <a:ext cx="10752002" cy="4328894"/>
          </a:xfrm>
        </p:spPr>
        <p:txBody>
          <a:bodyPr>
            <a:normAutofit/>
          </a:bodyPr>
          <a:lstStyle>
            <a:lvl1pPr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Indsæt titel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0307313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To tekstboks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114" y="719999"/>
            <a:ext cx="3346444" cy="5418000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Brug TAB og </a:t>
            </a:r>
            <a:r>
              <a:rPr lang="da-DK" err="1"/>
              <a:t>Shift+TAB</a:t>
            </a:r>
            <a:r>
              <a:rPr lang="da-DK"/>
              <a:t>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5558" y="720000"/>
            <a:ext cx="3346444" cy="5418000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2413198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Tre tekstboks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Brug TAB og </a:t>
            </a:r>
            <a:r>
              <a:rPr lang="da-DK" err="1"/>
              <a:t>Shift+TAB</a:t>
            </a:r>
            <a:r>
              <a:rPr lang="da-DK"/>
              <a:t>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9114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8BBDC9-F22E-43C8-9794-F5F2CF1FEC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5558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6704080"/>
      </p:ext>
    </p:extLst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Fire tekstboks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114" y="720000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Brug TAB og </a:t>
            </a:r>
            <a:r>
              <a:rPr lang="da-DK" err="1"/>
              <a:t>Shift+TAB</a:t>
            </a:r>
            <a:r>
              <a:rPr lang="da-DK"/>
              <a:t>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9114" y="3603626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8BBDC9-F22E-43C8-9794-F5F2CF1FEC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5558" y="720000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5BA7BD3-EF06-4551-A428-51A46E5A89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5559" y="3603626"/>
            <a:ext cx="3346442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1014867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_Tekstboks mørk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114" y="719999"/>
            <a:ext cx="7052888" cy="5418000"/>
          </a:xfrm>
          <a:solidFill>
            <a:schemeClr val="tx2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Brug TAB og </a:t>
            </a:r>
            <a:r>
              <a:rPr lang="da-DK" err="1"/>
              <a:t>Shift+TAB</a:t>
            </a:r>
            <a:r>
              <a:rPr lang="da-DK"/>
              <a:t>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6666</a:t>
            </a:r>
          </a:p>
          <a:p>
            <a:pPr lvl="6"/>
            <a:r>
              <a:rPr lang="da-DK"/>
              <a:t>777</a:t>
            </a:r>
          </a:p>
          <a:p>
            <a:pPr lvl="7"/>
            <a:r>
              <a:rPr lang="da-DK"/>
              <a:t>8888</a:t>
            </a:r>
          </a:p>
          <a:p>
            <a:pPr lvl="8"/>
            <a:r>
              <a:rPr lang="da-DK"/>
              <a:t>9999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4094789"/>
      </p:ext>
    </p:extLst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UK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1791769"/>
      </p:ext>
    </p:extLst>
  </p:cSld>
  <p:clrMapOvr>
    <a:masterClrMapping/>
  </p:clrMapOvr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K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1662688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Rapport: 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70675-C315-4700-B9B7-A5AB773CA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50742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7" y="2192138"/>
            <a:ext cx="5196199" cy="3945862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1475" indent="-179388">
              <a:defRPr sz="1200">
                <a:latin typeface="KBH Tekst" panose="00000500000000000000" pitchFamily="2" charset="0"/>
              </a:defRPr>
            </a:lvl2pPr>
            <a:lvl3pPr marL="544513" indent="-163513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noProof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  <a:p>
            <a:pPr lvl="5"/>
            <a:r>
              <a:rPr lang="da-DK" noProof="0" err="1"/>
              <a:t>Sixth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6"/>
            <a:r>
              <a:rPr lang="da-DK" noProof="0" err="1"/>
              <a:t>Seventh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7"/>
            <a:r>
              <a:rPr lang="da-DK" noProof="0" err="1"/>
              <a:t>Eight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8"/>
            <a:r>
              <a:rPr lang="da-DK" noProof="0"/>
              <a:t>Ninth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226B16CC-F459-45AB-8AF6-621CD4FF544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75800" y="2192400"/>
            <a:ext cx="51962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9" name="Date_GeneralDate">
            <a:extLst>
              <a:ext uri="{FF2B5EF4-FFF2-40B4-BE49-F238E27FC236}">
                <a16:creationId xmlns:a16="http://schemas.microsoft.com/office/drawing/2014/main" id="{1E57683A-B89A-4C49-94F5-D6FE2971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59422" y="310327"/>
            <a:ext cx="2401755" cy="180000"/>
          </a:xfrm>
        </p:spPr>
        <p:txBody>
          <a:bodyPr/>
          <a:lstStyle/>
          <a:p>
            <a:endParaRPr lang="da-DK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C0F55C-0196-46B3-A323-46BEB605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081" y="310327"/>
            <a:ext cx="394920" cy="180000"/>
          </a:xfrm>
        </p:spPr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2" name="SD_FLD_PresentationTitle">
            <a:extLst>
              <a:ext uri="{FF2B5EF4-FFF2-40B4-BE49-F238E27FC236}">
                <a16:creationId xmlns:a16="http://schemas.microsoft.com/office/drawing/2014/main" id="{0E1D2869-881F-4A30-85CD-63C245E1C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0" y="310327"/>
            <a:ext cx="4097593" cy="180000"/>
          </a:xfrm>
        </p:spPr>
        <p:txBody>
          <a:bodyPr/>
          <a:lstStyle/>
          <a:p>
            <a:r>
              <a:rPr lang="da-DK" noProof="0"/>
              <a:t>Den gode PowerPoint i KK</a:t>
            </a:r>
          </a:p>
        </p:txBody>
      </p:sp>
    </p:spTree>
    <p:extLst>
      <p:ext uri="{BB962C8B-B14F-4D97-AF65-F5344CB8AC3E}">
        <p14:creationId xmlns:p14="http://schemas.microsoft.com/office/powerpoint/2010/main" val="133521782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Rapport: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Brug TAB og Shift + TAB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4162" y="2192400"/>
            <a:ext cx="33444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7600" y="2192400"/>
            <a:ext cx="33444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3691113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Rapport: Fire indhold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24183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Brug TAB og Shift + TAB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98382" y="2192399"/>
            <a:ext cx="24183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6041" y="2192399"/>
            <a:ext cx="24183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53700" y="2192399"/>
            <a:ext cx="2418300" cy="3949199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423681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lys/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A2506A83-7F56-4B42-B699-2119B672DFA1}"/>
              </a:ext>
            </a:extLst>
          </p:cNvPr>
          <p:cNvSpPr/>
          <p:nvPr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rgbClr val="0D142D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rgbClr val="000C2E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0F374D4-48CD-43E3-AA3B-8D32C614D9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accent2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3E11BE-989A-4C63-8421-725A4331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5DC236B-2E87-4C2A-AAE6-A79FFE8427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D9E04BB-4195-42F1-BBEA-46C84B7F6F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125CBAF4-E939-4FC7-BFFB-CD4952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E57BF5BC-36D1-44B8-A75B-23FB8A87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E8D2D8-C7CF-4116-9800-4642E66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2641362"/>
      </p:ext>
    </p:extLst>
  </p:cSld>
  <p:clrMapOvr>
    <a:masterClrMapping/>
  </p:clrMapOvr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Rapport: Fire indhold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51948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Brug TAB og Shift + TAB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6999"/>
            <a:ext cx="51948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6041" y="2192399"/>
            <a:ext cx="51948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76041" y="4346999"/>
            <a:ext cx="51948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0599299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Rapport: Seks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Brug TAB og Shift + TAB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8800"/>
            <a:ext cx="33444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24400" y="2192400"/>
            <a:ext cx="33444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8A779418-EA1C-402E-8FE9-04BF21BF128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24400" y="4346999"/>
            <a:ext cx="33444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CB9BD8A-549C-46D6-8DF3-8D5B50A8339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27602" y="2192400"/>
            <a:ext cx="3344398" cy="1794599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8639A0C-5FD1-4E6D-AC45-D97BFF48470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27602" y="4346999"/>
            <a:ext cx="3344398" cy="1794598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8919785"/>
      </p:ext>
    </p:extLst>
  </p:cSld>
  <p:clrMapOvr>
    <a:masterClrMapping/>
  </p:clrMapOvr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_Rapport: Ott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Brug TAB og Shift + TAB til at skifte tekst- og bulletniveau. Stå på ny linje inden du trykker på TAB. 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8800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99200" y="2192399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499200" y="4348800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B2917A20-9A14-4A88-B799-05327B9EBDE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74800" y="2192400"/>
            <a:ext cx="2418480" cy="1794599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B3711F40-BEA7-48C1-AEBB-C27EBAB6E41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74800" y="4346999"/>
            <a:ext cx="2418480" cy="1794598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  <a:p>
            <a:pPr lvl="5"/>
            <a:endParaRPr lang="da-DK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ACBB5A9-99A6-4806-8AFF-8B50DD841B9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9054000" y="2192400"/>
            <a:ext cx="2418300" cy="1794599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2F627CA-639B-47B1-A5E4-A4CDD045B18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054000" y="4348800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1672195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lys/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A2506A83-7F56-4B42-B699-2119B672DFA1}"/>
              </a:ext>
            </a:extLst>
          </p:cNvPr>
          <p:cNvSpPr/>
          <p:nvPr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rgbClr val="0D142D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tx2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A350F9D-5FD2-42BE-82EF-FE0BCE1EAA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tx2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DB74700-CF80-4031-BF2A-339DA71A70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022554E-FE4D-43D3-B8EA-4D5A9D7432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45AF0E4B-085F-42EE-BA87-E6731FA986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125CBAF4-E939-4FC7-BFFB-CD4952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E57BF5BC-36D1-44B8-A75B-23FB8A87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E8D2D8-C7CF-4116-9800-4642E66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536009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vid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356231"/>
            <a:ext cx="6815537" cy="3006449"/>
          </a:xfrm>
        </p:spPr>
        <p:txBody>
          <a:bodyPr anchor="b" anchorCtr="0">
            <a:normAutofit/>
          </a:bodyPr>
          <a:lstStyle>
            <a:lvl1pPr algn="l">
              <a:defRPr sz="7200"/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0DD521F-6FFD-4064-912D-D1ACEADD81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1" y="5327667"/>
            <a:ext cx="4097590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/>
              <a:t>Undertitel eller oplægsholder (hvis ingen undertitel)</a:t>
            </a: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3B12EC28-E141-4748-8822-1B02FF0A6CBB}"/>
              </a:ext>
            </a:extLst>
          </p:cNvPr>
          <p:cNvSpPr/>
          <p:nvPr userDrawn="1"/>
        </p:nvSpPr>
        <p:spPr>
          <a:xfrm>
            <a:off x="6508735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rgbClr val="0D142D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127C84-7B2A-461F-B4C4-EA860EEF58C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8800" y="0"/>
            <a:ext cx="4063200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BA9EC6C-D882-4644-AA8C-C638EA2AB2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878" y="310326"/>
            <a:ext cx="2596665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dato </a:t>
            </a:r>
            <a:r>
              <a:rPr lang="da-DK" err="1"/>
              <a:t>dd</a:t>
            </a:r>
            <a:r>
              <a:rPr lang="da-DK"/>
              <a:t>. </a:t>
            </a:r>
            <a:r>
              <a:rPr lang="da-DK" err="1"/>
              <a:t>mmmm</a:t>
            </a:r>
            <a:r>
              <a:rPr lang="da-DK"/>
              <a:t> </a:t>
            </a:r>
            <a:r>
              <a:rPr lang="da-DK" err="1"/>
              <a:t>åååå</a:t>
            </a:r>
            <a:endParaRPr lang="da-DK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854DC86-7109-4CBA-B1A5-FAA37E19A3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310326"/>
            <a:ext cx="3111539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oplægsholder / enhed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30B9519-277F-4E54-8FC0-8193A0D068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3998" y="531101"/>
            <a:ext cx="3111539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/>
              <a:t>Klik for at tilføje forvaltningsnavn</a:t>
            </a:r>
          </a:p>
        </p:txBody>
      </p:sp>
    </p:spTree>
    <p:extLst>
      <p:ext uri="{BB962C8B-B14F-4D97-AF65-F5344CB8AC3E}">
        <p14:creationId xmlns:p14="http://schemas.microsoft.com/office/powerpoint/2010/main" val="283372046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ags" Target="../tags/tag4.xml"/><Relationship Id="rId47" Type="http://schemas.openxmlformats.org/officeDocument/2006/relationships/tags" Target="../tags/tag9.xml"/><Relationship Id="rId50" Type="http://schemas.openxmlformats.org/officeDocument/2006/relationships/tags" Target="../tags/tag1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45" Type="http://schemas.openxmlformats.org/officeDocument/2006/relationships/tags" Target="../tags/tag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1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5.xml"/><Relationship Id="rId48" Type="http://schemas.openxmlformats.org/officeDocument/2006/relationships/tags" Target="../tags/tag10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1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46" Type="http://schemas.openxmlformats.org/officeDocument/2006/relationships/tags" Target="../tags/tag8.xml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tags" Target="../tags/tag1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tags" Target="../tags/tag19.xml"/><Relationship Id="rId47" Type="http://schemas.openxmlformats.org/officeDocument/2006/relationships/tags" Target="../tags/tag24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tags" Target="../tags/tag14.xml"/><Relationship Id="rId40" Type="http://schemas.openxmlformats.org/officeDocument/2006/relationships/tags" Target="../tags/tag17.xml"/><Relationship Id="rId45" Type="http://schemas.openxmlformats.org/officeDocument/2006/relationships/tags" Target="../tags/tag2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theme" Target="../theme/theme2.xml"/><Relationship Id="rId49" Type="http://schemas.openxmlformats.org/officeDocument/2006/relationships/tags" Target="../tags/tag26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tags" Target="../tags/tag2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tags" Target="../tags/tag20.xml"/><Relationship Id="rId48" Type="http://schemas.openxmlformats.org/officeDocument/2006/relationships/tags" Target="../tags/tag25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tags" Target="../tags/tag15.xml"/><Relationship Id="rId46" Type="http://schemas.openxmlformats.org/officeDocument/2006/relationships/tags" Target="../tags/tag23.xml"/><Relationship Id="rId20" Type="http://schemas.openxmlformats.org/officeDocument/2006/relationships/slideLayout" Target="../slideLayouts/slideLayout57.xml"/><Relationship Id="rId41" Type="http://schemas.openxmlformats.org/officeDocument/2006/relationships/tags" Target="../tags/tag18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8" y="2192138"/>
            <a:ext cx="10752002" cy="3945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Level 1</a:t>
            </a:r>
          </a:p>
          <a:p>
            <a:pPr lvl="1"/>
            <a:r>
              <a:rPr lang="da-DK" noProof="0"/>
              <a:t>Level 2</a:t>
            </a:r>
          </a:p>
          <a:p>
            <a:pPr lvl="2"/>
            <a:r>
              <a:rPr lang="da-DK" noProof="0"/>
              <a:t>Level 3</a:t>
            </a:r>
          </a:p>
          <a:p>
            <a:pPr lvl="3"/>
            <a:r>
              <a:rPr lang="da-DK" noProof="0"/>
              <a:t>Level 4, Header</a:t>
            </a:r>
          </a:p>
          <a:p>
            <a:pPr lvl="4"/>
            <a:r>
              <a:rPr lang="da-DK" noProof="0"/>
              <a:t>Level 5, Body</a:t>
            </a:r>
          </a:p>
          <a:p>
            <a:pPr lvl="5"/>
            <a:r>
              <a:rPr lang="da-DK" noProof="0"/>
              <a:t>Level 6 Report bullet</a:t>
            </a:r>
          </a:p>
          <a:p>
            <a:pPr lvl="6"/>
            <a:r>
              <a:rPr lang="da-DK" noProof="0"/>
              <a:t>Level 7, Report Header</a:t>
            </a:r>
          </a:p>
          <a:p>
            <a:pPr lvl="7"/>
            <a:r>
              <a:rPr lang="da-DK" noProof="0"/>
              <a:t>Level 8, Report Body</a:t>
            </a:r>
          </a:p>
          <a:p>
            <a:pPr lvl="8"/>
            <a:r>
              <a:rPr lang="da-DK" noProof="0" err="1"/>
              <a:t>Infographic</a:t>
            </a:r>
            <a:endParaRPr lang="da-DK" noProof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659422" y="310327"/>
            <a:ext cx="24017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3"/>
          </p:nvPr>
        </p:nvSpPr>
        <p:spPr>
          <a:xfrm>
            <a:off x="4424000" y="310327"/>
            <a:ext cx="409759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7081" y="310327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KBH" panose="00000500000000000000" pitchFamily="2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FFECA4-A506-4CDF-A5E2-B83624E71218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>
                <a:solidFill>
                  <a:schemeClr val="tx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56.6929131&lt;/Left&gt;&#10;      &lt;Top&gt;172.6093&lt;/Top&gt;&#10;      &lt;Width&gt;44.56693&lt;/Width&gt;&#10;      &lt;Height&gt;310.697784&lt;/Height&gt;&#10;    &lt;/SubGrid&gt;&#10;    &lt;SubGrid&gt;&#10;      &lt;Left&gt;129.6063&lt;/Left&gt;&#10;      &lt;Top&gt;172.6093&lt;/Top&gt;&#10;      &lt;Width&gt;44.56693&lt;/Width&gt;&#10;      &lt;Height&gt;310.697784&lt;/Height&gt;&#10;    &lt;/SubGrid&gt;&#10;    &lt;SubGrid&gt;&#10;      &lt;Left&gt;202.519684&lt;/Left&gt;&#10;      &lt;Top&gt;172.6093&lt;/Top&gt;&#10;      &lt;Width&gt;44.56693&lt;/Width&gt;&#10;      &lt;Height&gt;310.697784&lt;/Height&gt;&#10;    &lt;/SubGrid&gt;&#10;    &lt;SubGrid&gt;&#10;      &lt;Left&gt;275.433075&lt;/Left&gt;&#10;      &lt;Top&gt;172.6093&lt;/Top&gt;&#10;      &lt;Width&gt;44.56693&lt;/Width&gt;&#10;      &lt;Height&gt;310.697784&lt;/Height&gt;&#10;    &lt;/SubGrid&gt;&#10;    &lt;SubGrid&gt;&#10;      &lt;Left&gt;348.346466&lt;/Left&gt;&#10;      &lt;Top&gt;172.6093&lt;/Top&gt;&#10;      &lt;Width&gt;44.56693&lt;/Width&gt;&#10;      &lt;Height&gt;310.697784&lt;/Height&gt;&#10;    &lt;/SubGrid&gt;&#10;    &lt;SubGrid&gt;&#10;      &lt;Left&gt;421.259857&lt;/Left&gt;&#10;      &lt;Top&gt;172.6093&lt;/Top&gt;&#10;      &lt;Width&gt;44.56693&lt;/Width&gt;&#10;      &lt;Height&gt;310.697784&lt;/Height&gt;&#10;    &lt;/SubGrid&gt;&#10;    &lt;SubGrid&gt;&#10;      &lt;Left&gt;494.173218&lt;/Left&gt;&#10;      &lt;Top&gt;172.6093&lt;/Top&gt;&#10;      &lt;Width&gt;44.56693&lt;/Width&gt;&#10;      &lt;Height&gt;310.697784&lt;/Height&gt;&#10;    &lt;/SubGrid&gt;&#10;    &lt;SubGrid&gt;&#10;      &lt;Left&gt;567.0866&lt;/Left&gt;&#10;      &lt;Top&gt;172.6093&lt;/Top&gt;&#10;      &lt;Width&gt;44.56693&lt;/Width&gt;&#10;      &lt;Height&gt;310.697784&lt;/Height&gt;&#10;    &lt;/SubGrid&gt;&#10;    &lt;SubGrid&gt;&#10;      &lt;Left&gt;640&lt;/Left&gt;&#10;      &lt;Top&gt;172.6093&lt;/Top&gt;&#10;      &lt;Width&gt;44.56693&lt;/Width&gt;&#10;      &lt;Height&gt;310.697784&lt;/Height&gt;&#10;    &lt;/SubGrid&gt;&#10;    &lt;SubGrid&gt;&#10;      &lt;Left&gt;712.9134&lt;/Left&gt;&#10;      &lt;Top&gt;172.6093&lt;/Top&gt;&#10;      &lt;Width&gt;44.56693&lt;/Width&gt;&#10;      &lt;Height&gt;310.697784&lt;/Height&gt;&#10;    &lt;/SubGrid&gt;&#10;    &lt;SubGrid&gt;&#10;      &lt;Left&gt;785.8268&lt;/Left&gt;&#10;      &lt;Top&gt;172.6093&lt;/Top&gt;&#10;      &lt;Width&gt;44.56693&lt;/Width&gt;&#10;      &lt;Height&gt;310.697784&lt;/Height&gt;&#10;    &lt;/SubGrid&gt;&#10;    &lt;SubGrid&gt;&#10;      &lt;Left&gt;858.7402&lt;/Left&gt;&#10;      &lt;Top&gt;172.6093&lt;/Top&gt;&#10;      &lt;Width&gt;44.56701&lt;/Width&gt;&#10;      &lt;Height&gt;310.697784&lt;/Height&gt;&#10;    &lt;/SubGrid&gt;&#10;    &lt;SubGrid&gt;&#10;      &lt;Left&gt;56.6929131&lt;/Left&gt;&#10;      &lt;Top&gt;106.789925&lt;/Top&gt;&#10;      &lt;Width&gt;846.614136&lt;/Width&gt;&#10;      &lt;Height&gt;65.81937&lt;/Height&gt;&#10;    &lt;/SubGrid&gt;&#10;  &lt;/SubGrids&gt;&#10;  &lt;WorkArea&gt;&#10;    &lt;Top&gt;56.6929131&lt;/Top&gt;&#10;    &lt;Left&gt;56.6929131&lt;/Left&gt;&#10;    &lt;Width&gt;846.614258&lt;/Width&gt;&#10;    &lt;Height&gt;426.614166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6505486-83F9-4E71-8187-5FD1461A152A}"/>
              </a:ext>
            </a:extLst>
          </p:cNvPr>
          <p:cNvSpPr/>
          <p:nvPr userDrawn="1"/>
        </p:nvSpPr>
        <p:spPr>
          <a:xfrm>
            <a:off x="720000" y="720000"/>
            <a:ext cx="10752001" cy="541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CB710F3F-D32A-427F-95E1-331D903169A9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72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5CB96580-3D08-4D7A-B9FA-419A1A34FDCE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164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45346A71-5DB5-4F96-AE7E-84EC6788B03A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257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7CD04DB1-2BF7-4B35-8C91-A50D70ED9894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349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7BD7207-F9C6-42A9-B0FC-7611D0F4E891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442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3500D02-31DC-408F-A3C2-61D4899A0B41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535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AB0E2F7-7457-44D5-A045-97510FA1B41F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627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D55F16DA-B2A0-4EB4-98D3-BA973AA26134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720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8E737572-C5EE-488A-B15A-9F6A221D7CC7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812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39EBCFDB-1653-4600-BB4A-6FD9AB7782C7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905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4" name="Rectangle 43" hidden="1">
            <a:extLst>
              <a:ext uri="{FF2B5EF4-FFF2-40B4-BE49-F238E27FC236}">
                <a16:creationId xmlns:a16="http://schemas.microsoft.com/office/drawing/2014/main" id="{791248E9-A913-4935-A806-E175CA7724D5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998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332D62CB-AC31-435B-8E19-DC5EB0BA3E67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10906000" y="2192138"/>
            <a:ext cx="566001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27E02A88-63E5-41AE-9681-54160E3850AC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720000" y="1356232"/>
            <a:ext cx="10752000" cy="835906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</p:spTree>
    <p:extLst>
      <p:ext uri="{BB962C8B-B14F-4D97-AF65-F5344CB8AC3E}">
        <p14:creationId xmlns:p14="http://schemas.microsoft.com/office/powerpoint/2010/main" val="34429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76" r:id="rId2"/>
    <p:sldLayoutId id="2147483785" r:id="rId3"/>
    <p:sldLayoutId id="2147483813" r:id="rId4"/>
    <p:sldLayoutId id="2147483777" r:id="rId5"/>
    <p:sldLayoutId id="2147483812" r:id="rId6"/>
    <p:sldLayoutId id="2147483778" r:id="rId7"/>
    <p:sldLayoutId id="2147483811" r:id="rId8"/>
    <p:sldLayoutId id="2147483786" r:id="rId9"/>
    <p:sldLayoutId id="2147483787" r:id="rId10"/>
    <p:sldLayoutId id="2147483788" r:id="rId11"/>
    <p:sldLayoutId id="2147483784" r:id="rId12"/>
    <p:sldLayoutId id="2147483780" r:id="rId13"/>
    <p:sldLayoutId id="2147483783" r:id="rId14"/>
    <p:sldLayoutId id="2147483756" r:id="rId15"/>
    <p:sldLayoutId id="2147483781" r:id="rId16"/>
    <p:sldLayoutId id="2147483779" r:id="rId17"/>
    <p:sldLayoutId id="2147483790" r:id="rId18"/>
    <p:sldLayoutId id="2147483791" r:id="rId19"/>
    <p:sldLayoutId id="2147483792" r:id="rId20"/>
    <p:sldLayoutId id="2147483793" r:id="rId21"/>
    <p:sldLayoutId id="2147483764" r:id="rId22"/>
    <p:sldLayoutId id="2147483794" r:id="rId23"/>
    <p:sldLayoutId id="2147483797" r:id="rId24"/>
    <p:sldLayoutId id="2147483796" r:id="rId25"/>
    <p:sldLayoutId id="2147483795" r:id="rId26"/>
    <p:sldLayoutId id="2147483798" r:id="rId27"/>
    <p:sldLayoutId id="2147483767" r:id="rId28"/>
    <p:sldLayoutId id="2147483768" r:id="rId29"/>
    <p:sldLayoutId id="2147483805" r:id="rId30"/>
    <p:sldLayoutId id="2147483806" r:id="rId31"/>
    <p:sldLayoutId id="2147483807" r:id="rId32"/>
    <p:sldLayoutId id="2147483808" r:id="rId33"/>
    <p:sldLayoutId id="2147483809" r:id="rId34"/>
    <p:sldLayoutId id="2147483810" r:id="rId35"/>
    <p:sldLayoutId id="2147483850" r:id="rId36"/>
    <p:sldLayoutId id="2147483851" r:id="rId37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500" b="1" kern="1200">
          <a:solidFill>
            <a:srgbClr val="000C2E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000C2E"/>
          </a:solidFill>
          <a:latin typeface="+mn-lt"/>
          <a:ea typeface="+mn-ea"/>
          <a:cs typeface="+mn-cs"/>
        </a:defRPr>
      </a:lvl1pPr>
      <a:lvl2pPr marL="432000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rgbClr val="000C2E"/>
          </a:solidFill>
          <a:latin typeface="+mn-lt"/>
          <a:ea typeface="+mn-ea"/>
          <a:cs typeface="+mn-cs"/>
        </a:defRPr>
      </a:lvl2pPr>
      <a:lvl3pPr marL="611188" indent="-1635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000C2E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0" kern="1200">
          <a:solidFill>
            <a:srgbClr val="000C2E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rgbClr val="000C2E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rgbClr val="000C2E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rgbClr val="000C2E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rgbClr val="000C2E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b="0" kern="1200" baseline="0">
          <a:solidFill>
            <a:srgbClr val="000C2E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8" y="2192138"/>
            <a:ext cx="10752002" cy="3945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  <a:p>
            <a:pPr lvl="3"/>
            <a:r>
              <a:rPr lang="en-GB" noProof="0"/>
              <a:t>Level 4, Header</a:t>
            </a:r>
          </a:p>
          <a:p>
            <a:pPr lvl="4"/>
            <a:r>
              <a:rPr lang="en-GB" noProof="0"/>
              <a:t>Level 5, Body</a:t>
            </a:r>
          </a:p>
          <a:p>
            <a:pPr lvl="5"/>
            <a:r>
              <a:rPr lang="en-GB" noProof="0"/>
              <a:t>Level 6 Report bullet</a:t>
            </a:r>
          </a:p>
          <a:p>
            <a:pPr lvl="6"/>
            <a:r>
              <a:rPr lang="en-GB" noProof="0"/>
              <a:t>Level 7, Report Header</a:t>
            </a:r>
          </a:p>
          <a:p>
            <a:pPr lvl="7"/>
            <a:r>
              <a:rPr lang="en-GB" noProof="0"/>
              <a:t>Level 8, Report Body</a:t>
            </a:r>
          </a:p>
          <a:p>
            <a:pPr lvl="8"/>
            <a:r>
              <a:rPr lang="en-GB" noProof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659422" y="310327"/>
            <a:ext cx="24017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3"/>
          </p:nvPr>
        </p:nvSpPr>
        <p:spPr>
          <a:xfrm>
            <a:off x="4424000" y="310327"/>
            <a:ext cx="409759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en-GB"/>
              <a:t>Den gode PowerPoint i KK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7081" y="310327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KBH" panose="00000500000000000000" pitchFamily="2" charset="0"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FFECA4-A506-4CDF-A5E2-B83624E71218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>
                <a:solidFill>
                  <a:schemeClr val="tx1"/>
                </a:solidFill>
                <a:latin typeface="KBH Tekst" panose="00000500000000000000" pitchFamily="2" charset="0"/>
              </a:rPr>
              <a:t>City of Copenhagen</a:t>
            </a: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56.6929131&lt;/Left&gt;&#10;      &lt;Top&gt;172.6093&lt;/Top&gt;&#10;      &lt;Width&gt;44.56693&lt;/Width&gt;&#10;      &lt;Height&gt;310.697784&lt;/Height&gt;&#10;    &lt;/SubGrid&gt;&#10;    &lt;SubGrid&gt;&#10;      &lt;Left&gt;129.6063&lt;/Left&gt;&#10;      &lt;Top&gt;172.6093&lt;/Top&gt;&#10;      &lt;Width&gt;44.56693&lt;/Width&gt;&#10;      &lt;Height&gt;310.697784&lt;/Height&gt;&#10;    &lt;/SubGrid&gt;&#10;    &lt;SubGrid&gt;&#10;      &lt;Left&gt;202.519684&lt;/Left&gt;&#10;      &lt;Top&gt;172.6093&lt;/Top&gt;&#10;      &lt;Width&gt;44.56693&lt;/Width&gt;&#10;      &lt;Height&gt;310.697784&lt;/Height&gt;&#10;    &lt;/SubGrid&gt;&#10;    &lt;SubGrid&gt;&#10;      &lt;Left&gt;275.433075&lt;/Left&gt;&#10;      &lt;Top&gt;172.6093&lt;/Top&gt;&#10;      &lt;Width&gt;44.56693&lt;/Width&gt;&#10;      &lt;Height&gt;310.697784&lt;/Height&gt;&#10;    &lt;/SubGrid&gt;&#10;    &lt;SubGrid&gt;&#10;      &lt;Left&gt;348.346466&lt;/Left&gt;&#10;      &lt;Top&gt;172.6093&lt;/Top&gt;&#10;      &lt;Width&gt;44.56693&lt;/Width&gt;&#10;      &lt;Height&gt;310.697784&lt;/Height&gt;&#10;    &lt;/SubGrid&gt;&#10;    &lt;SubGrid&gt;&#10;      &lt;Left&gt;421.259857&lt;/Left&gt;&#10;      &lt;Top&gt;172.6093&lt;/Top&gt;&#10;      &lt;Width&gt;44.56693&lt;/Width&gt;&#10;      &lt;Height&gt;310.697784&lt;/Height&gt;&#10;    &lt;/SubGrid&gt;&#10;    &lt;SubGrid&gt;&#10;      &lt;Left&gt;494.173218&lt;/Left&gt;&#10;      &lt;Top&gt;172.6093&lt;/Top&gt;&#10;      &lt;Width&gt;44.56693&lt;/Width&gt;&#10;      &lt;Height&gt;310.697784&lt;/Height&gt;&#10;    &lt;/SubGrid&gt;&#10;    &lt;SubGrid&gt;&#10;      &lt;Left&gt;567.0866&lt;/Left&gt;&#10;      &lt;Top&gt;172.6093&lt;/Top&gt;&#10;      &lt;Width&gt;44.56693&lt;/Width&gt;&#10;      &lt;Height&gt;310.697784&lt;/Height&gt;&#10;    &lt;/SubGrid&gt;&#10;    &lt;SubGrid&gt;&#10;      &lt;Left&gt;640&lt;/Left&gt;&#10;      &lt;Top&gt;172.6093&lt;/Top&gt;&#10;      &lt;Width&gt;44.56693&lt;/Width&gt;&#10;      &lt;Height&gt;310.697784&lt;/Height&gt;&#10;    &lt;/SubGrid&gt;&#10;    &lt;SubGrid&gt;&#10;      &lt;Left&gt;712.9134&lt;/Left&gt;&#10;      &lt;Top&gt;172.6093&lt;/Top&gt;&#10;      &lt;Width&gt;44.56693&lt;/Width&gt;&#10;      &lt;Height&gt;310.697784&lt;/Height&gt;&#10;    &lt;/SubGrid&gt;&#10;    &lt;SubGrid&gt;&#10;      &lt;Left&gt;785.8268&lt;/Left&gt;&#10;      &lt;Top&gt;172.6093&lt;/Top&gt;&#10;      &lt;Width&gt;44.56693&lt;/Width&gt;&#10;      &lt;Height&gt;310.697784&lt;/Height&gt;&#10;    &lt;/SubGrid&gt;&#10;    &lt;SubGrid&gt;&#10;      &lt;Left&gt;858.7402&lt;/Left&gt;&#10;      &lt;Top&gt;172.6093&lt;/Top&gt;&#10;      &lt;Width&gt;44.56701&lt;/Width&gt;&#10;      &lt;Height&gt;310.697784&lt;/Height&gt;&#10;    &lt;/SubGrid&gt;&#10;    &lt;SubGrid&gt;&#10;      &lt;Left&gt;56.6929131&lt;/Left&gt;&#10;      &lt;Top&gt;106.789925&lt;/Top&gt;&#10;      &lt;Width&gt;846.614136&lt;/Width&gt;&#10;      &lt;Height&gt;65.81937&lt;/Height&gt;&#10;    &lt;/SubGrid&gt;&#10;  &lt;/SubGrids&gt;&#10;  &lt;WorkArea&gt;&#10;    &lt;Top&gt;56.6929131&lt;/Top&gt;&#10;    &lt;Left&gt;56.6929131&lt;/Left&gt;&#10;    &lt;Width&gt;846.614258&lt;/Width&gt;&#10;    &lt;Height&gt;426.614166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6505486-83F9-4E71-8187-5FD1461A152A}"/>
              </a:ext>
            </a:extLst>
          </p:cNvPr>
          <p:cNvSpPr/>
          <p:nvPr userDrawn="1"/>
        </p:nvSpPr>
        <p:spPr>
          <a:xfrm>
            <a:off x="720000" y="720000"/>
            <a:ext cx="10752001" cy="541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CB710F3F-D32A-427F-95E1-331D903169A9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72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5CB96580-3D08-4D7A-B9FA-419A1A34FDCE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164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45346A71-5DB5-4F96-AE7E-84EC6788B03A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257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7CD04DB1-2BF7-4B35-8C91-A50D70ED9894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349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7BD7207-F9C6-42A9-B0FC-7611D0F4E891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442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3500D02-31DC-408F-A3C2-61D4899A0B41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535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AB0E2F7-7457-44D5-A045-97510FA1B41F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627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D55F16DA-B2A0-4EB4-98D3-BA973AA26134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720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8E737572-C5EE-488A-B15A-9F6A221D7CC7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812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39EBCFDB-1653-4600-BB4A-6FD9AB7782C7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905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4" name="Rectangle 43" hidden="1">
            <a:extLst>
              <a:ext uri="{FF2B5EF4-FFF2-40B4-BE49-F238E27FC236}">
                <a16:creationId xmlns:a16="http://schemas.microsoft.com/office/drawing/2014/main" id="{791248E9-A913-4935-A806-E175CA7724D5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998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332D62CB-AC31-435B-8E19-DC5EB0BA3E67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10906000" y="2192138"/>
            <a:ext cx="566001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27E02A88-63E5-41AE-9681-54160E3850AC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720000" y="1356232"/>
            <a:ext cx="10752000" cy="835906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</p:spTree>
    <p:extLst>
      <p:ext uri="{BB962C8B-B14F-4D97-AF65-F5344CB8AC3E}">
        <p14:creationId xmlns:p14="http://schemas.microsoft.com/office/powerpoint/2010/main" val="38476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500" b="1" kern="1200">
          <a:solidFill>
            <a:srgbClr val="000C2E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000C2E"/>
          </a:solidFill>
          <a:latin typeface="+mn-lt"/>
          <a:ea typeface="+mn-ea"/>
          <a:cs typeface="+mn-cs"/>
        </a:defRPr>
      </a:lvl1pPr>
      <a:lvl2pPr marL="432000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rgbClr val="000C2E"/>
          </a:solidFill>
          <a:latin typeface="+mn-lt"/>
          <a:ea typeface="+mn-ea"/>
          <a:cs typeface="+mn-cs"/>
        </a:defRPr>
      </a:lvl2pPr>
      <a:lvl3pPr marL="611188" indent="-1635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000C2E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0" kern="1200">
          <a:solidFill>
            <a:srgbClr val="000C2E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rgbClr val="000C2E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rgbClr val="000C2E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rgbClr val="000C2E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rgbClr val="000C2E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b="0" kern="1200" baseline="0">
          <a:solidFill>
            <a:srgbClr val="000C2E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32D2C85F-D8A9-4C60-8B35-2EECAB282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878" y="621101"/>
            <a:ext cx="11027502" cy="3634676"/>
          </a:xfrm>
        </p:spPr>
        <p:txBody>
          <a:bodyPr>
            <a:noAutofit/>
          </a:bodyPr>
          <a:lstStyle/>
          <a:p>
            <a:r>
              <a:rPr lang="da-DK" sz="12000" b="0" dirty="0">
                <a:solidFill>
                  <a:schemeClr val="tx2"/>
                </a:solidFill>
              </a:rPr>
              <a:t>Udeservering</a:t>
            </a:r>
            <a:endParaRPr lang="da-DK" sz="12000" b="0" dirty="0"/>
          </a:p>
        </p:txBody>
      </p:sp>
      <p:sp>
        <p:nvSpPr>
          <p:cNvPr id="2" name="Undertitel 1">
            <a:extLst>
              <a:ext uri="{FF2B5EF4-FFF2-40B4-BE49-F238E27FC236}">
                <a16:creationId xmlns:a16="http://schemas.microsoft.com/office/drawing/2014/main" id="{B5BE7A11-29A1-5A3C-AC77-99F3C9CFA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3998" y="4557105"/>
            <a:ext cx="4097591" cy="810331"/>
          </a:xfrm>
        </p:spPr>
        <p:txBody>
          <a:bodyPr>
            <a:normAutofit/>
          </a:bodyPr>
          <a:lstStyle/>
          <a:p>
            <a:r>
              <a:rPr lang="da-DK"/>
              <a:t>Administrationsgrundlag fra 2025</a:t>
            </a:r>
          </a:p>
        </p:txBody>
      </p:sp>
      <p:sp>
        <p:nvSpPr>
          <p:cNvPr id="52" name="Footer Placeholder 51">
            <a:extLst>
              <a:ext uri="{FF2B5EF4-FFF2-40B4-BE49-F238E27FC236}">
                <a16:creationId xmlns:a16="http://schemas.microsoft.com/office/drawing/2014/main" id="{49B96452-5571-4446-BBD5-A0DA07874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43375B1A-194E-403E-99F4-6C83A3A0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9C7BE3-381B-40F9-B851-21EBCECEBB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A4C2DD-6C94-4BC0-9DD1-7795260DEB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/>
              <a:t>Teknik- og Miljøforvaltningen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777D6F4-36D6-19B0-CEF0-B5C8DF48EB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4878" y="310326"/>
            <a:ext cx="3419553" cy="180000"/>
          </a:xfrm>
        </p:spPr>
        <p:txBody>
          <a:bodyPr/>
          <a:lstStyle/>
          <a:p>
            <a:r>
              <a:rPr lang="en-US"/>
              <a:t>25. </a:t>
            </a:r>
            <a:r>
              <a:rPr lang="en-US" err="1"/>
              <a:t>juni</a:t>
            </a:r>
            <a:r>
              <a:rPr lang="en-US"/>
              <a:t> 2024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315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udendørs, jord, tekst, bænk&#10;&#10;Automatisk genereret beskrivelse">
            <a:extLst>
              <a:ext uri="{FF2B5EF4-FFF2-40B4-BE49-F238E27FC236}">
                <a16:creationId xmlns:a16="http://schemas.microsoft.com/office/drawing/2014/main" id="{A637F201-EF0D-BED2-FEAF-E002E503D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0"/>
            <a:ext cx="5157627" cy="6873349"/>
          </a:xfrm>
          <a:prstGeom prst="rect">
            <a:avLst/>
          </a:prstGeom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54AF73B-767D-3E0C-FFF3-421788F66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FA11F4F-F658-7884-BD95-91EA360A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10</a:t>
            </a:fld>
            <a:endParaRPr lang="da-DK"/>
          </a:p>
        </p:txBody>
      </p:sp>
      <p:pic>
        <p:nvPicPr>
          <p:cNvPr id="6" name="Billede 5" descr="Et billede, der indeholder udendørs, jord, brosten, fodtøj&#10;&#10;Automatisk genereret beskrivelse">
            <a:extLst>
              <a:ext uri="{FF2B5EF4-FFF2-40B4-BE49-F238E27FC236}">
                <a16:creationId xmlns:a16="http://schemas.microsoft.com/office/drawing/2014/main" id="{AF84D092-BCFD-1D28-FF83-E98DF8B69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18" y="11918"/>
            <a:ext cx="5082283" cy="68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8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udendørs, bygning, sky, træ&#10;&#10;Automatisk genereret beskrivelse">
            <a:extLst>
              <a:ext uri="{FF2B5EF4-FFF2-40B4-BE49-F238E27FC236}">
                <a16:creationId xmlns:a16="http://schemas.microsoft.com/office/drawing/2014/main" id="{94C7F517-AA24-884E-B4A7-68512D53B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81" y="0"/>
            <a:ext cx="4926419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5D5B18-FDF4-04DE-251D-8C2743A2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842482"/>
            <a:ext cx="10752002" cy="4620808"/>
          </a:xfrm>
        </p:spPr>
        <p:txBody>
          <a:bodyPr/>
          <a:lstStyle/>
          <a:p>
            <a:pPr algn="l"/>
            <a:r>
              <a:rPr lang="da-DK" sz="2800">
                <a:solidFill>
                  <a:srgbClr val="000000"/>
                </a:solidFill>
              </a:rPr>
              <a:t>Særlige vilkår for Middelalderbyen </a:t>
            </a:r>
            <a:br>
              <a:rPr lang="da-DK" sz="2800">
                <a:solidFill>
                  <a:srgbClr val="000000"/>
                </a:solidFill>
              </a:rPr>
            </a:br>
            <a:br>
              <a:rPr lang="da-DK" sz="2800">
                <a:solidFill>
                  <a:srgbClr val="000000"/>
                </a:solidFill>
              </a:rPr>
            </a:br>
            <a:r>
              <a:rPr lang="da-DK" sz="1800" b="0">
                <a:solidFill>
                  <a:srgbClr val="000000"/>
                </a:solidFill>
                <a:latin typeface="KBH Tekst" panose="00000500000000000000" pitchFamily="2" charset="0"/>
              </a:rPr>
              <a:t>-</a:t>
            </a:r>
            <a:r>
              <a:rPr lang="da-DK" sz="1800" b="0">
                <a:latin typeface="KBH Tekst" panose="00000500000000000000" pitchFamily="2" charset="0"/>
              </a:rPr>
              <a:t> Fortovsudvidelser skal skabe forhold for fodgængere. </a:t>
            </a:r>
            <a:br>
              <a:rPr lang="da-DK" sz="1800" b="0">
                <a:latin typeface="KBH Tekst" panose="00000500000000000000" pitchFamily="2" charset="0"/>
              </a:rPr>
            </a:br>
            <a:r>
              <a:rPr lang="da-DK" sz="1800" b="0">
                <a:latin typeface="KBH Tekst" panose="00000500000000000000" pitchFamily="2" charset="0"/>
              </a:rPr>
              <a:t>De vil som udgangspunkt ikke blive benyttet </a:t>
            </a:r>
            <a:br>
              <a:rPr lang="da-DK" sz="1800" b="0">
                <a:latin typeface="KBH Tekst" panose="00000500000000000000" pitchFamily="2" charset="0"/>
              </a:rPr>
            </a:br>
            <a:r>
              <a:rPr lang="da-DK" sz="1800" b="0">
                <a:latin typeface="KBH Tekst" panose="00000500000000000000" pitchFamily="2" charset="0"/>
              </a:rPr>
              <a:t>til mere </a:t>
            </a:r>
            <a:r>
              <a:rPr lang="da-DK" sz="1800" b="0" err="1">
                <a:latin typeface="KBH Tekst" panose="00000500000000000000" pitchFamily="2" charset="0"/>
              </a:rPr>
              <a:t>udeserving</a:t>
            </a:r>
            <a:r>
              <a:rPr lang="da-DK" sz="1800" b="0">
                <a:latin typeface="KBH Tekst" panose="00000500000000000000" pitchFamily="2" charset="0"/>
              </a:rPr>
              <a:t>. </a:t>
            </a:r>
            <a:br>
              <a:rPr lang="da-DK" sz="1800" b="0">
                <a:latin typeface="KBH Tekst" panose="00000500000000000000" pitchFamily="2" charset="0"/>
              </a:rPr>
            </a:br>
            <a:br>
              <a:rPr lang="da-DK" sz="1800" b="0">
                <a:latin typeface="KBH Tekst" panose="00000500000000000000" pitchFamily="2" charset="0"/>
              </a:rPr>
            </a:br>
            <a:r>
              <a:rPr lang="da-DK" sz="1800" b="0">
                <a:latin typeface="KBH Tekst" panose="00000500000000000000" pitchFamily="2" charset="0"/>
              </a:rPr>
              <a:t>- Udeservering er ikke tilladt  på pladser, der er udpeget</a:t>
            </a:r>
            <a:br>
              <a:rPr lang="da-DK" sz="1800" b="0">
                <a:latin typeface="KBH Tekst" panose="00000500000000000000" pitchFamily="2" charset="0"/>
              </a:rPr>
            </a:br>
            <a:r>
              <a:rPr lang="da-DK" sz="1800" b="0">
                <a:latin typeface="KBH Tekst" panose="00000500000000000000" pitchFamily="2" charset="0"/>
              </a:rPr>
              <a:t> til ikke -kommercielt ophold og stille rekreation. </a:t>
            </a:r>
            <a:br>
              <a:rPr lang="da-DK" sz="1800" b="0">
                <a:latin typeface="KBH Tekst" panose="00000500000000000000" pitchFamily="2" charset="0"/>
              </a:rPr>
            </a:br>
            <a:r>
              <a:rPr lang="da-DK" sz="1800" b="0">
                <a:latin typeface="KBH Tekst" panose="00000500000000000000" pitchFamily="2" charset="0"/>
              </a:rPr>
              <a:t>Eksempelvis Gammeltorv</a:t>
            </a:r>
            <a:br>
              <a:rPr lang="da-DK" sz="1800" b="0">
                <a:latin typeface="KBH Tekst" panose="00000500000000000000" pitchFamily="2" charset="0"/>
              </a:rPr>
            </a:br>
            <a:br>
              <a:rPr lang="da-DK" sz="1800" b="0">
                <a:latin typeface="KBH Tekst" panose="00000500000000000000" pitchFamily="2" charset="0"/>
              </a:rPr>
            </a:br>
            <a:r>
              <a:rPr lang="da-DK" sz="1800" b="0">
                <a:latin typeface="KBH Tekst" panose="00000500000000000000" pitchFamily="2" charset="0"/>
              </a:rPr>
              <a:t>- Udeservering til kantsten skal undgås, </a:t>
            </a:r>
            <a:br>
              <a:rPr lang="da-DK" sz="1800" b="0">
                <a:latin typeface="KBH Tekst" panose="00000500000000000000" pitchFamily="2" charset="0"/>
              </a:rPr>
            </a:br>
            <a:r>
              <a:rPr lang="da-DK" sz="1800" b="0">
                <a:latin typeface="KBH Tekst" panose="00000500000000000000" pitchFamily="2" charset="0"/>
              </a:rPr>
              <a:t>hvor det hindrer fremkommeligheden. </a:t>
            </a:r>
            <a:br>
              <a:rPr lang="da-DK" sz="1800" b="0">
                <a:latin typeface="KBH Tekst" panose="00000500000000000000" pitchFamily="2" charset="0"/>
              </a:rPr>
            </a:br>
            <a:br>
              <a:rPr lang="da-DK" sz="1800" b="0">
                <a:latin typeface="KBH Tekst" panose="00000500000000000000" pitchFamily="2" charset="0"/>
              </a:rPr>
            </a:br>
            <a:r>
              <a:rPr lang="da-DK" sz="1800" b="0">
                <a:latin typeface="KBH Tekst" panose="00000500000000000000" pitchFamily="2" charset="0"/>
              </a:rPr>
              <a:t>- Udeservering skal placeres med afstand til bænke, </a:t>
            </a:r>
            <a:br>
              <a:rPr lang="da-DK" sz="1800" b="0">
                <a:latin typeface="KBH Tekst" panose="00000500000000000000" pitchFamily="2" charset="0"/>
              </a:rPr>
            </a:br>
            <a:r>
              <a:rPr lang="da-DK" sz="1800" b="0">
                <a:latin typeface="KBH Tekst" panose="00000500000000000000" pitchFamily="2" charset="0"/>
              </a:rPr>
              <a:t>så de kan anvendes til ophold. </a:t>
            </a:r>
            <a:br>
              <a:rPr lang="da-DK" sz="1800" b="0">
                <a:latin typeface="KBH Tekst" panose="00000500000000000000" pitchFamily="2" charset="0"/>
              </a:rPr>
            </a:br>
            <a:br>
              <a:rPr lang="da-DK" sz="1800" b="0">
                <a:latin typeface="KBH Tekst" panose="00000500000000000000" pitchFamily="2" charset="0"/>
              </a:rPr>
            </a:br>
            <a:endParaRPr lang="en-US" sz="1800" b="0">
              <a:latin typeface="KBH Tekst" panose="000005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6B3DD-0CFB-C284-B557-674DFE36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4822" y="310327"/>
            <a:ext cx="4097593" cy="180000"/>
          </a:xfrm>
        </p:spPr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95BDE-5DB0-805B-926B-ECE3BC75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4166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6B3DD-0CFB-C284-B557-674DFE36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0" y="300469"/>
            <a:ext cx="4097593" cy="180000"/>
          </a:xfrm>
        </p:spPr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95BDE-5DB0-805B-926B-ECE3BC75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smtClean="0"/>
              <a:pPr/>
              <a:t>12</a:t>
            </a:fld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C1F14E0-E098-3A5A-8625-65AB2B89C310}"/>
              </a:ext>
            </a:extLst>
          </p:cNvPr>
          <p:cNvSpPr/>
          <p:nvPr/>
        </p:nvSpPr>
        <p:spPr>
          <a:xfrm>
            <a:off x="124440" y="0"/>
            <a:ext cx="3488144" cy="719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8C86623-2264-8332-43B7-1026024C0992}"/>
              </a:ext>
            </a:extLst>
          </p:cNvPr>
          <p:cNvSpPr/>
          <p:nvPr/>
        </p:nvSpPr>
        <p:spPr>
          <a:xfrm>
            <a:off x="7543678" y="5838340"/>
            <a:ext cx="3727073" cy="880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CE983CF-CD1E-BDAF-6AAE-569B911BF302}"/>
              </a:ext>
            </a:extLst>
          </p:cNvPr>
          <p:cNvSpPr txBox="1">
            <a:spLocks/>
          </p:cNvSpPr>
          <p:nvPr/>
        </p:nvSpPr>
        <p:spPr>
          <a:xfrm>
            <a:off x="719999" y="300469"/>
            <a:ext cx="409759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KBH Tekst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Københavns Kommune</a:t>
            </a:r>
          </a:p>
        </p:txBody>
      </p:sp>
      <p:sp>
        <p:nvSpPr>
          <p:cNvPr id="8" name="Kombinationstegning: figur 7">
            <a:extLst>
              <a:ext uri="{FF2B5EF4-FFF2-40B4-BE49-F238E27FC236}">
                <a16:creationId xmlns:a16="http://schemas.microsoft.com/office/drawing/2014/main" id="{AD7653FE-84D8-7147-63F8-E7B7672C20CE}"/>
              </a:ext>
            </a:extLst>
          </p:cNvPr>
          <p:cNvSpPr/>
          <p:nvPr/>
        </p:nvSpPr>
        <p:spPr>
          <a:xfrm>
            <a:off x="7729126" y="1101060"/>
            <a:ext cx="2839079" cy="3016741"/>
          </a:xfrm>
          <a:custGeom>
            <a:avLst/>
            <a:gdLst>
              <a:gd name="connsiteX0" fmla="*/ 0 w 3431458"/>
              <a:gd name="connsiteY0" fmla="*/ 2182762 h 3303639"/>
              <a:gd name="connsiteX1" fmla="*/ 0 w 3431458"/>
              <a:gd name="connsiteY1" fmla="*/ 2182762 h 3303639"/>
              <a:gd name="connsiteX2" fmla="*/ 0 w 3431458"/>
              <a:gd name="connsiteY2" fmla="*/ 2074607 h 3303639"/>
              <a:gd name="connsiteX3" fmla="*/ 0 w 3431458"/>
              <a:gd name="connsiteY3" fmla="*/ 0 h 3303639"/>
              <a:gd name="connsiteX4" fmla="*/ 3352800 w 3431458"/>
              <a:gd name="connsiteY4" fmla="*/ 894736 h 3303639"/>
              <a:gd name="connsiteX5" fmla="*/ 3431458 w 3431458"/>
              <a:gd name="connsiteY5" fmla="*/ 3303639 h 3303639"/>
              <a:gd name="connsiteX6" fmla="*/ 0 w 3431458"/>
              <a:gd name="connsiteY6" fmla="*/ 2182762 h 3303639"/>
              <a:gd name="connsiteX0" fmla="*/ 0 w 3451123"/>
              <a:gd name="connsiteY0" fmla="*/ 2182762 h 3303639"/>
              <a:gd name="connsiteX1" fmla="*/ 0 w 3451123"/>
              <a:gd name="connsiteY1" fmla="*/ 2182762 h 3303639"/>
              <a:gd name="connsiteX2" fmla="*/ 0 w 3451123"/>
              <a:gd name="connsiteY2" fmla="*/ 2074607 h 3303639"/>
              <a:gd name="connsiteX3" fmla="*/ 0 w 3451123"/>
              <a:gd name="connsiteY3" fmla="*/ 0 h 3303639"/>
              <a:gd name="connsiteX4" fmla="*/ 3451123 w 3451123"/>
              <a:gd name="connsiteY4" fmla="*/ 934065 h 3303639"/>
              <a:gd name="connsiteX5" fmla="*/ 3431458 w 3451123"/>
              <a:gd name="connsiteY5" fmla="*/ 3303639 h 3303639"/>
              <a:gd name="connsiteX6" fmla="*/ 0 w 3451123"/>
              <a:gd name="connsiteY6" fmla="*/ 2182762 h 3303639"/>
              <a:gd name="connsiteX0" fmla="*/ 0 w 3451123"/>
              <a:gd name="connsiteY0" fmla="*/ 2182762 h 3362632"/>
              <a:gd name="connsiteX1" fmla="*/ 0 w 3451123"/>
              <a:gd name="connsiteY1" fmla="*/ 2182762 h 3362632"/>
              <a:gd name="connsiteX2" fmla="*/ 0 w 3451123"/>
              <a:gd name="connsiteY2" fmla="*/ 2074607 h 3362632"/>
              <a:gd name="connsiteX3" fmla="*/ 0 w 3451123"/>
              <a:gd name="connsiteY3" fmla="*/ 0 h 3362632"/>
              <a:gd name="connsiteX4" fmla="*/ 3451123 w 3451123"/>
              <a:gd name="connsiteY4" fmla="*/ 934065 h 3362632"/>
              <a:gd name="connsiteX5" fmla="*/ 3382297 w 3451123"/>
              <a:gd name="connsiteY5" fmla="*/ 3362632 h 3362632"/>
              <a:gd name="connsiteX6" fmla="*/ 0 w 3451123"/>
              <a:gd name="connsiteY6" fmla="*/ 2182762 h 3362632"/>
              <a:gd name="connsiteX0" fmla="*/ 0 w 3451123"/>
              <a:gd name="connsiteY0" fmla="*/ 2182762 h 3362632"/>
              <a:gd name="connsiteX1" fmla="*/ 0 w 3451123"/>
              <a:gd name="connsiteY1" fmla="*/ 2182762 h 3362632"/>
              <a:gd name="connsiteX2" fmla="*/ 314633 w 3451123"/>
              <a:gd name="connsiteY2" fmla="*/ 1514168 h 3362632"/>
              <a:gd name="connsiteX3" fmla="*/ 0 w 3451123"/>
              <a:gd name="connsiteY3" fmla="*/ 0 h 3362632"/>
              <a:gd name="connsiteX4" fmla="*/ 3451123 w 3451123"/>
              <a:gd name="connsiteY4" fmla="*/ 934065 h 3362632"/>
              <a:gd name="connsiteX5" fmla="*/ 3382297 w 3451123"/>
              <a:gd name="connsiteY5" fmla="*/ 3362632 h 3362632"/>
              <a:gd name="connsiteX6" fmla="*/ 0 w 3451123"/>
              <a:gd name="connsiteY6" fmla="*/ 2182762 h 3362632"/>
              <a:gd name="connsiteX0" fmla="*/ 0 w 3451123"/>
              <a:gd name="connsiteY0" fmla="*/ 2182762 h 3362632"/>
              <a:gd name="connsiteX1" fmla="*/ 0 w 3451123"/>
              <a:gd name="connsiteY1" fmla="*/ 2182762 h 3362632"/>
              <a:gd name="connsiteX2" fmla="*/ 0 w 3451123"/>
              <a:gd name="connsiteY2" fmla="*/ 0 h 3362632"/>
              <a:gd name="connsiteX3" fmla="*/ 3451123 w 3451123"/>
              <a:gd name="connsiteY3" fmla="*/ 934065 h 3362632"/>
              <a:gd name="connsiteX4" fmla="*/ 3382297 w 3451123"/>
              <a:gd name="connsiteY4" fmla="*/ 3362632 h 3362632"/>
              <a:gd name="connsiteX5" fmla="*/ 0 w 3451123"/>
              <a:gd name="connsiteY5" fmla="*/ 2182762 h 3362632"/>
              <a:gd name="connsiteX0" fmla="*/ 0 w 3470787"/>
              <a:gd name="connsiteY0" fmla="*/ 2261420 h 3362632"/>
              <a:gd name="connsiteX1" fmla="*/ 19664 w 3470787"/>
              <a:gd name="connsiteY1" fmla="*/ 2182762 h 3362632"/>
              <a:gd name="connsiteX2" fmla="*/ 19664 w 3470787"/>
              <a:gd name="connsiteY2" fmla="*/ 0 h 3362632"/>
              <a:gd name="connsiteX3" fmla="*/ 3470787 w 3470787"/>
              <a:gd name="connsiteY3" fmla="*/ 934065 h 3362632"/>
              <a:gd name="connsiteX4" fmla="*/ 3401961 w 3470787"/>
              <a:gd name="connsiteY4" fmla="*/ 3362632 h 3362632"/>
              <a:gd name="connsiteX5" fmla="*/ 0 w 3470787"/>
              <a:gd name="connsiteY5" fmla="*/ 2261420 h 3362632"/>
              <a:gd name="connsiteX0" fmla="*/ 0 w 3588774"/>
              <a:gd name="connsiteY0" fmla="*/ 2231923 h 3362632"/>
              <a:gd name="connsiteX1" fmla="*/ 137651 w 3588774"/>
              <a:gd name="connsiteY1" fmla="*/ 2182762 h 3362632"/>
              <a:gd name="connsiteX2" fmla="*/ 137651 w 3588774"/>
              <a:gd name="connsiteY2" fmla="*/ 0 h 3362632"/>
              <a:gd name="connsiteX3" fmla="*/ 3588774 w 3588774"/>
              <a:gd name="connsiteY3" fmla="*/ 934065 h 3362632"/>
              <a:gd name="connsiteX4" fmla="*/ 3519948 w 3588774"/>
              <a:gd name="connsiteY4" fmla="*/ 3362632 h 3362632"/>
              <a:gd name="connsiteX5" fmla="*/ 0 w 3588774"/>
              <a:gd name="connsiteY5" fmla="*/ 2231923 h 3362632"/>
              <a:gd name="connsiteX0" fmla="*/ 0 w 3588774"/>
              <a:gd name="connsiteY0" fmla="*/ 2231923 h 3362632"/>
              <a:gd name="connsiteX1" fmla="*/ 137651 w 3588774"/>
              <a:gd name="connsiteY1" fmla="*/ 0 h 3362632"/>
              <a:gd name="connsiteX2" fmla="*/ 3588774 w 3588774"/>
              <a:gd name="connsiteY2" fmla="*/ 934065 h 3362632"/>
              <a:gd name="connsiteX3" fmla="*/ 3519948 w 3588774"/>
              <a:gd name="connsiteY3" fmla="*/ 3362632 h 3362632"/>
              <a:gd name="connsiteX4" fmla="*/ 0 w 3588774"/>
              <a:gd name="connsiteY4" fmla="*/ 2231923 h 3362632"/>
              <a:gd name="connsiteX0" fmla="*/ 0 w 3519948"/>
              <a:gd name="connsiteY0" fmla="*/ 2231923 h 3362632"/>
              <a:gd name="connsiteX1" fmla="*/ 137651 w 3519948"/>
              <a:gd name="connsiteY1" fmla="*/ 0 h 3362632"/>
              <a:gd name="connsiteX2" fmla="*/ 3519948 w 3519948"/>
              <a:gd name="connsiteY2" fmla="*/ 1071716 h 3362632"/>
              <a:gd name="connsiteX3" fmla="*/ 3519948 w 3519948"/>
              <a:gd name="connsiteY3" fmla="*/ 3362632 h 3362632"/>
              <a:gd name="connsiteX4" fmla="*/ 0 w 3519948"/>
              <a:gd name="connsiteY4" fmla="*/ 2231923 h 3362632"/>
              <a:gd name="connsiteX0" fmla="*/ 0 w 3519948"/>
              <a:gd name="connsiteY0" fmla="*/ 2379407 h 3510116"/>
              <a:gd name="connsiteX1" fmla="*/ 58993 w 3519948"/>
              <a:gd name="connsiteY1" fmla="*/ 0 h 3510116"/>
              <a:gd name="connsiteX2" fmla="*/ 3519948 w 3519948"/>
              <a:gd name="connsiteY2" fmla="*/ 1219200 h 3510116"/>
              <a:gd name="connsiteX3" fmla="*/ 3519948 w 3519948"/>
              <a:gd name="connsiteY3" fmla="*/ 3510116 h 3510116"/>
              <a:gd name="connsiteX4" fmla="*/ 0 w 3519948"/>
              <a:gd name="connsiteY4" fmla="*/ 2379407 h 3510116"/>
              <a:gd name="connsiteX0" fmla="*/ 9833 w 3460955"/>
              <a:gd name="connsiteY0" fmla="*/ 2399072 h 3510116"/>
              <a:gd name="connsiteX1" fmla="*/ 0 w 3460955"/>
              <a:gd name="connsiteY1" fmla="*/ 0 h 3510116"/>
              <a:gd name="connsiteX2" fmla="*/ 3460955 w 3460955"/>
              <a:gd name="connsiteY2" fmla="*/ 1219200 h 3510116"/>
              <a:gd name="connsiteX3" fmla="*/ 3460955 w 3460955"/>
              <a:gd name="connsiteY3" fmla="*/ 3510116 h 3510116"/>
              <a:gd name="connsiteX4" fmla="*/ 9833 w 3460955"/>
              <a:gd name="connsiteY4" fmla="*/ 2399072 h 3510116"/>
              <a:gd name="connsiteX0" fmla="*/ 78413 w 3460955"/>
              <a:gd name="connsiteY0" fmla="*/ 2322872 h 3510116"/>
              <a:gd name="connsiteX1" fmla="*/ 0 w 3460955"/>
              <a:gd name="connsiteY1" fmla="*/ 0 h 3510116"/>
              <a:gd name="connsiteX2" fmla="*/ 3460955 w 3460955"/>
              <a:gd name="connsiteY2" fmla="*/ 1219200 h 3510116"/>
              <a:gd name="connsiteX3" fmla="*/ 3460955 w 3460955"/>
              <a:gd name="connsiteY3" fmla="*/ 3510116 h 3510116"/>
              <a:gd name="connsiteX4" fmla="*/ 78413 w 3460955"/>
              <a:gd name="connsiteY4" fmla="*/ 2322872 h 3510116"/>
              <a:gd name="connsiteX0" fmla="*/ 575 w 3383117"/>
              <a:gd name="connsiteY0" fmla="*/ 2292392 h 3479636"/>
              <a:gd name="connsiteX1" fmla="*/ 5982 w 3383117"/>
              <a:gd name="connsiteY1" fmla="*/ 0 h 3479636"/>
              <a:gd name="connsiteX2" fmla="*/ 3383117 w 3383117"/>
              <a:gd name="connsiteY2" fmla="*/ 1188720 h 3479636"/>
              <a:gd name="connsiteX3" fmla="*/ 3383117 w 3383117"/>
              <a:gd name="connsiteY3" fmla="*/ 3479636 h 3479636"/>
              <a:gd name="connsiteX4" fmla="*/ 575 w 3383117"/>
              <a:gd name="connsiteY4" fmla="*/ 2292392 h 3479636"/>
              <a:gd name="connsiteX0" fmla="*/ 575 w 3383117"/>
              <a:gd name="connsiteY0" fmla="*/ 2292392 h 3479636"/>
              <a:gd name="connsiteX1" fmla="*/ 5982 w 3383117"/>
              <a:gd name="connsiteY1" fmla="*/ 0 h 3479636"/>
              <a:gd name="connsiteX2" fmla="*/ 3375497 w 3383117"/>
              <a:gd name="connsiteY2" fmla="*/ 1203960 h 3479636"/>
              <a:gd name="connsiteX3" fmla="*/ 3383117 w 3383117"/>
              <a:gd name="connsiteY3" fmla="*/ 3479636 h 3479636"/>
              <a:gd name="connsiteX4" fmla="*/ 575 w 3383117"/>
              <a:gd name="connsiteY4" fmla="*/ 2292392 h 3479636"/>
              <a:gd name="connsiteX0" fmla="*/ 575 w 3383117"/>
              <a:gd name="connsiteY0" fmla="*/ 2292392 h 3479636"/>
              <a:gd name="connsiteX1" fmla="*/ 5982 w 3383117"/>
              <a:gd name="connsiteY1" fmla="*/ 0 h 3479636"/>
              <a:gd name="connsiteX2" fmla="*/ 3381212 w 3383117"/>
              <a:gd name="connsiteY2" fmla="*/ 1205865 h 3479636"/>
              <a:gd name="connsiteX3" fmla="*/ 3383117 w 3383117"/>
              <a:gd name="connsiteY3" fmla="*/ 3479636 h 3479636"/>
              <a:gd name="connsiteX4" fmla="*/ 575 w 3383117"/>
              <a:gd name="connsiteY4" fmla="*/ 2292392 h 3479636"/>
              <a:gd name="connsiteX0" fmla="*/ 575 w 3383117"/>
              <a:gd name="connsiteY0" fmla="*/ 2284772 h 3472016"/>
              <a:gd name="connsiteX1" fmla="*/ 5982 w 3383117"/>
              <a:gd name="connsiteY1" fmla="*/ 0 h 3472016"/>
              <a:gd name="connsiteX2" fmla="*/ 3381212 w 3383117"/>
              <a:gd name="connsiteY2" fmla="*/ 1198245 h 3472016"/>
              <a:gd name="connsiteX3" fmla="*/ 3383117 w 3383117"/>
              <a:gd name="connsiteY3" fmla="*/ 3472016 h 3472016"/>
              <a:gd name="connsiteX4" fmla="*/ 575 w 3383117"/>
              <a:gd name="connsiteY4" fmla="*/ 2284772 h 3472016"/>
              <a:gd name="connsiteX0" fmla="*/ 704 w 3380706"/>
              <a:gd name="connsiteY0" fmla="*/ 2292392 h 3472016"/>
              <a:gd name="connsiteX1" fmla="*/ 3571 w 3380706"/>
              <a:gd name="connsiteY1" fmla="*/ 0 h 3472016"/>
              <a:gd name="connsiteX2" fmla="*/ 3378801 w 3380706"/>
              <a:gd name="connsiteY2" fmla="*/ 1198245 h 3472016"/>
              <a:gd name="connsiteX3" fmla="*/ 3380706 w 3380706"/>
              <a:gd name="connsiteY3" fmla="*/ 3472016 h 3472016"/>
              <a:gd name="connsiteX4" fmla="*/ 704 w 3380706"/>
              <a:gd name="connsiteY4" fmla="*/ 2292392 h 3472016"/>
              <a:gd name="connsiteX0" fmla="*/ 139373 w 3377135"/>
              <a:gd name="connsiteY0" fmla="*/ 2236512 h 3472016"/>
              <a:gd name="connsiteX1" fmla="*/ 0 w 3377135"/>
              <a:gd name="connsiteY1" fmla="*/ 0 h 3472016"/>
              <a:gd name="connsiteX2" fmla="*/ 3375230 w 3377135"/>
              <a:gd name="connsiteY2" fmla="*/ 1198245 h 3472016"/>
              <a:gd name="connsiteX3" fmla="*/ 3377135 w 3377135"/>
              <a:gd name="connsiteY3" fmla="*/ 3472016 h 3472016"/>
              <a:gd name="connsiteX4" fmla="*/ 139373 w 3377135"/>
              <a:gd name="connsiteY4" fmla="*/ 2236512 h 3472016"/>
              <a:gd name="connsiteX0" fmla="*/ 139373 w 3377135"/>
              <a:gd name="connsiteY0" fmla="*/ 2236512 h 3472016"/>
              <a:gd name="connsiteX1" fmla="*/ 0 w 3377135"/>
              <a:gd name="connsiteY1" fmla="*/ 0 h 3472016"/>
              <a:gd name="connsiteX2" fmla="*/ 3375230 w 3377135"/>
              <a:gd name="connsiteY2" fmla="*/ 1198245 h 3472016"/>
              <a:gd name="connsiteX3" fmla="*/ 3377135 w 3377135"/>
              <a:gd name="connsiteY3" fmla="*/ 3472016 h 3472016"/>
              <a:gd name="connsiteX4" fmla="*/ 139373 w 3377135"/>
              <a:gd name="connsiteY4" fmla="*/ 2236512 h 3472016"/>
              <a:gd name="connsiteX0" fmla="*/ 30817 w 3405739"/>
              <a:gd name="connsiteY0" fmla="*/ 2282232 h 3472016"/>
              <a:gd name="connsiteX1" fmla="*/ 28604 w 3405739"/>
              <a:gd name="connsiteY1" fmla="*/ 0 h 3472016"/>
              <a:gd name="connsiteX2" fmla="*/ 3403834 w 3405739"/>
              <a:gd name="connsiteY2" fmla="*/ 1198245 h 3472016"/>
              <a:gd name="connsiteX3" fmla="*/ 3405739 w 3405739"/>
              <a:gd name="connsiteY3" fmla="*/ 3472016 h 3472016"/>
              <a:gd name="connsiteX4" fmla="*/ 30817 w 3405739"/>
              <a:gd name="connsiteY4" fmla="*/ 2282232 h 3472016"/>
              <a:gd name="connsiteX0" fmla="*/ 2213 w 3377135"/>
              <a:gd name="connsiteY0" fmla="*/ 2282232 h 3472016"/>
              <a:gd name="connsiteX1" fmla="*/ 0 w 3377135"/>
              <a:gd name="connsiteY1" fmla="*/ 0 h 3472016"/>
              <a:gd name="connsiteX2" fmla="*/ 3375230 w 3377135"/>
              <a:gd name="connsiteY2" fmla="*/ 1198245 h 3472016"/>
              <a:gd name="connsiteX3" fmla="*/ 3377135 w 3377135"/>
              <a:gd name="connsiteY3" fmla="*/ 3472016 h 3472016"/>
              <a:gd name="connsiteX4" fmla="*/ 2213 w 3377135"/>
              <a:gd name="connsiteY4" fmla="*/ 2282232 h 3472016"/>
              <a:gd name="connsiteX0" fmla="*/ 2213 w 3377135"/>
              <a:gd name="connsiteY0" fmla="*/ 2282232 h 3481541"/>
              <a:gd name="connsiteX1" fmla="*/ 0 w 3377135"/>
              <a:gd name="connsiteY1" fmla="*/ 0 h 3481541"/>
              <a:gd name="connsiteX2" fmla="*/ 3375230 w 3377135"/>
              <a:gd name="connsiteY2" fmla="*/ 1198245 h 3481541"/>
              <a:gd name="connsiteX3" fmla="*/ 3377135 w 3377135"/>
              <a:gd name="connsiteY3" fmla="*/ 3481541 h 3481541"/>
              <a:gd name="connsiteX4" fmla="*/ 2213 w 3377135"/>
              <a:gd name="connsiteY4" fmla="*/ 2282232 h 348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135" h="3481541">
                <a:moveTo>
                  <a:pt x="2213" y="2282232"/>
                </a:moveTo>
                <a:cubicBezTo>
                  <a:pt x="1106" y="1141116"/>
                  <a:pt x="3278" y="799691"/>
                  <a:pt x="0" y="0"/>
                </a:cubicBezTo>
                <a:lnTo>
                  <a:pt x="3375230" y="1198245"/>
                </a:lnTo>
                <a:lnTo>
                  <a:pt x="3377135" y="3481541"/>
                </a:lnTo>
                <a:lnTo>
                  <a:pt x="2213" y="2282232"/>
                </a:lnTo>
                <a:close/>
              </a:path>
            </a:pathLst>
          </a:custGeom>
          <a:solidFill>
            <a:schemeClr val="tx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TopUp">
                <a:rot lat="19401891" lon="19993761" rev="21552920"/>
              </a:camera>
              <a:lightRig rig="threePt" dir="t"/>
            </a:scene3d>
          </a:bodyPr>
          <a:lstStyle/>
          <a:p>
            <a:pPr algn="ctr"/>
            <a:r>
              <a:rPr lang="da-DK" sz="2400" b="1">
                <a:solidFill>
                  <a:schemeClr val="bg1"/>
                </a:solidFill>
                <a:latin typeface="KBH Tekst" panose="00000500000000000000" pitchFamily="2" charset="0"/>
              </a:rPr>
              <a:t>Restaurant</a:t>
            </a:r>
            <a:endParaRPr lang="da-DK" sz="1800" b="1">
              <a:solidFill>
                <a:schemeClr val="bg1"/>
              </a:solidFill>
              <a:latin typeface="KBH Tekst" panose="00000500000000000000" pitchFamily="2" charset="0"/>
            </a:endParaRP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363D52E8-E1A8-900C-1097-FF7A8DB38DC5}"/>
              </a:ext>
            </a:extLst>
          </p:cNvPr>
          <p:cNvSpPr/>
          <p:nvPr/>
        </p:nvSpPr>
        <p:spPr>
          <a:xfrm>
            <a:off x="3026850" y="1123781"/>
            <a:ext cx="2798129" cy="2985260"/>
          </a:xfrm>
          <a:custGeom>
            <a:avLst/>
            <a:gdLst>
              <a:gd name="connsiteX0" fmla="*/ 0 w 3431458"/>
              <a:gd name="connsiteY0" fmla="*/ 2182762 h 3303639"/>
              <a:gd name="connsiteX1" fmla="*/ 0 w 3431458"/>
              <a:gd name="connsiteY1" fmla="*/ 2182762 h 3303639"/>
              <a:gd name="connsiteX2" fmla="*/ 0 w 3431458"/>
              <a:gd name="connsiteY2" fmla="*/ 2074607 h 3303639"/>
              <a:gd name="connsiteX3" fmla="*/ 0 w 3431458"/>
              <a:gd name="connsiteY3" fmla="*/ 0 h 3303639"/>
              <a:gd name="connsiteX4" fmla="*/ 3352800 w 3431458"/>
              <a:gd name="connsiteY4" fmla="*/ 894736 h 3303639"/>
              <a:gd name="connsiteX5" fmla="*/ 3431458 w 3431458"/>
              <a:gd name="connsiteY5" fmla="*/ 3303639 h 3303639"/>
              <a:gd name="connsiteX6" fmla="*/ 0 w 3431458"/>
              <a:gd name="connsiteY6" fmla="*/ 2182762 h 3303639"/>
              <a:gd name="connsiteX0" fmla="*/ 0 w 3451123"/>
              <a:gd name="connsiteY0" fmla="*/ 2182762 h 3303639"/>
              <a:gd name="connsiteX1" fmla="*/ 0 w 3451123"/>
              <a:gd name="connsiteY1" fmla="*/ 2182762 h 3303639"/>
              <a:gd name="connsiteX2" fmla="*/ 0 w 3451123"/>
              <a:gd name="connsiteY2" fmla="*/ 2074607 h 3303639"/>
              <a:gd name="connsiteX3" fmla="*/ 0 w 3451123"/>
              <a:gd name="connsiteY3" fmla="*/ 0 h 3303639"/>
              <a:gd name="connsiteX4" fmla="*/ 3451123 w 3451123"/>
              <a:gd name="connsiteY4" fmla="*/ 934065 h 3303639"/>
              <a:gd name="connsiteX5" fmla="*/ 3431458 w 3451123"/>
              <a:gd name="connsiteY5" fmla="*/ 3303639 h 3303639"/>
              <a:gd name="connsiteX6" fmla="*/ 0 w 3451123"/>
              <a:gd name="connsiteY6" fmla="*/ 2182762 h 3303639"/>
              <a:gd name="connsiteX0" fmla="*/ 0 w 3451123"/>
              <a:gd name="connsiteY0" fmla="*/ 2182762 h 3362632"/>
              <a:gd name="connsiteX1" fmla="*/ 0 w 3451123"/>
              <a:gd name="connsiteY1" fmla="*/ 2182762 h 3362632"/>
              <a:gd name="connsiteX2" fmla="*/ 0 w 3451123"/>
              <a:gd name="connsiteY2" fmla="*/ 2074607 h 3362632"/>
              <a:gd name="connsiteX3" fmla="*/ 0 w 3451123"/>
              <a:gd name="connsiteY3" fmla="*/ 0 h 3362632"/>
              <a:gd name="connsiteX4" fmla="*/ 3451123 w 3451123"/>
              <a:gd name="connsiteY4" fmla="*/ 934065 h 3362632"/>
              <a:gd name="connsiteX5" fmla="*/ 3382297 w 3451123"/>
              <a:gd name="connsiteY5" fmla="*/ 3362632 h 3362632"/>
              <a:gd name="connsiteX6" fmla="*/ 0 w 3451123"/>
              <a:gd name="connsiteY6" fmla="*/ 2182762 h 3362632"/>
              <a:gd name="connsiteX0" fmla="*/ 0 w 3451123"/>
              <a:gd name="connsiteY0" fmla="*/ 2182762 h 3362632"/>
              <a:gd name="connsiteX1" fmla="*/ 0 w 3451123"/>
              <a:gd name="connsiteY1" fmla="*/ 2182762 h 3362632"/>
              <a:gd name="connsiteX2" fmla="*/ 314633 w 3451123"/>
              <a:gd name="connsiteY2" fmla="*/ 1514168 h 3362632"/>
              <a:gd name="connsiteX3" fmla="*/ 0 w 3451123"/>
              <a:gd name="connsiteY3" fmla="*/ 0 h 3362632"/>
              <a:gd name="connsiteX4" fmla="*/ 3451123 w 3451123"/>
              <a:gd name="connsiteY4" fmla="*/ 934065 h 3362632"/>
              <a:gd name="connsiteX5" fmla="*/ 3382297 w 3451123"/>
              <a:gd name="connsiteY5" fmla="*/ 3362632 h 3362632"/>
              <a:gd name="connsiteX6" fmla="*/ 0 w 3451123"/>
              <a:gd name="connsiteY6" fmla="*/ 2182762 h 3362632"/>
              <a:gd name="connsiteX0" fmla="*/ 0 w 3451123"/>
              <a:gd name="connsiteY0" fmla="*/ 2182762 h 3362632"/>
              <a:gd name="connsiteX1" fmla="*/ 0 w 3451123"/>
              <a:gd name="connsiteY1" fmla="*/ 2182762 h 3362632"/>
              <a:gd name="connsiteX2" fmla="*/ 0 w 3451123"/>
              <a:gd name="connsiteY2" fmla="*/ 0 h 3362632"/>
              <a:gd name="connsiteX3" fmla="*/ 3451123 w 3451123"/>
              <a:gd name="connsiteY3" fmla="*/ 934065 h 3362632"/>
              <a:gd name="connsiteX4" fmla="*/ 3382297 w 3451123"/>
              <a:gd name="connsiteY4" fmla="*/ 3362632 h 3362632"/>
              <a:gd name="connsiteX5" fmla="*/ 0 w 3451123"/>
              <a:gd name="connsiteY5" fmla="*/ 2182762 h 3362632"/>
              <a:gd name="connsiteX0" fmla="*/ 0 w 3470787"/>
              <a:gd name="connsiteY0" fmla="*/ 2261420 h 3362632"/>
              <a:gd name="connsiteX1" fmla="*/ 19664 w 3470787"/>
              <a:gd name="connsiteY1" fmla="*/ 2182762 h 3362632"/>
              <a:gd name="connsiteX2" fmla="*/ 19664 w 3470787"/>
              <a:gd name="connsiteY2" fmla="*/ 0 h 3362632"/>
              <a:gd name="connsiteX3" fmla="*/ 3470787 w 3470787"/>
              <a:gd name="connsiteY3" fmla="*/ 934065 h 3362632"/>
              <a:gd name="connsiteX4" fmla="*/ 3401961 w 3470787"/>
              <a:gd name="connsiteY4" fmla="*/ 3362632 h 3362632"/>
              <a:gd name="connsiteX5" fmla="*/ 0 w 3470787"/>
              <a:gd name="connsiteY5" fmla="*/ 2261420 h 3362632"/>
              <a:gd name="connsiteX0" fmla="*/ 0 w 3588774"/>
              <a:gd name="connsiteY0" fmla="*/ 2231923 h 3362632"/>
              <a:gd name="connsiteX1" fmla="*/ 137651 w 3588774"/>
              <a:gd name="connsiteY1" fmla="*/ 2182762 h 3362632"/>
              <a:gd name="connsiteX2" fmla="*/ 137651 w 3588774"/>
              <a:gd name="connsiteY2" fmla="*/ 0 h 3362632"/>
              <a:gd name="connsiteX3" fmla="*/ 3588774 w 3588774"/>
              <a:gd name="connsiteY3" fmla="*/ 934065 h 3362632"/>
              <a:gd name="connsiteX4" fmla="*/ 3519948 w 3588774"/>
              <a:gd name="connsiteY4" fmla="*/ 3362632 h 3362632"/>
              <a:gd name="connsiteX5" fmla="*/ 0 w 3588774"/>
              <a:gd name="connsiteY5" fmla="*/ 2231923 h 3362632"/>
              <a:gd name="connsiteX0" fmla="*/ 0 w 3588774"/>
              <a:gd name="connsiteY0" fmla="*/ 2231923 h 3362632"/>
              <a:gd name="connsiteX1" fmla="*/ 137651 w 3588774"/>
              <a:gd name="connsiteY1" fmla="*/ 0 h 3362632"/>
              <a:gd name="connsiteX2" fmla="*/ 3588774 w 3588774"/>
              <a:gd name="connsiteY2" fmla="*/ 934065 h 3362632"/>
              <a:gd name="connsiteX3" fmla="*/ 3519948 w 3588774"/>
              <a:gd name="connsiteY3" fmla="*/ 3362632 h 3362632"/>
              <a:gd name="connsiteX4" fmla="*/ 0 w 3588774"/>
              <a:gd name="connsiteY4" fmla="*/ 2231923 h 3362632"/>
              <a:gd name="connsiteX0" fmla="*/ 0 w 3519948"/>
              <a:gd name="connsiteY0" fmla="*/ 2231923 h 3362632"/>
              <a:gd name="connsiteX1" fmla="*/ 137651 w 3519948"/>
              <a:gd name="connsiteY1" fmla="*/ 0 h 3362632"/>
              <a:gd name="connsiteX2" fmla="*/ 3519948 w 3519948"/>
              <a:gd name="connsiteY2" fmla="*/ 1071716 h 3362632"/>
              <a:gd name="connsiteX3" fmla="*/ 3519948 w 3519948"/>
              <a:gd name="connsiteY3" fmla="*/ 3362632 h 3362632"/>
              <a:gd name="connsiteX4" fmla="*/ 0 w 3519948"/>
              <a:gd name="connsiteY4" fmla="*/ 2231923 h 3362632"/>
              <a:gd name="connsiteX0" fmla="*/ 0 w 3519948"/>
              <a:gd name="connsiteY0" fmla="*/ 2379407 h 3510116"/>
              <a:gd name="connsiteX1" fmla="*/ 58993 w 3519948"/>
              <a:gd name="connsiteY1" fmla="*/ 0 h 3510116"/>
              <a:gd name="connsiteX2" fmla="*/ 3519948 w 3519948"/>
              <a:gd name="connsiteY2" fmla="*/ 1219200 h 3510116"/>
              <a:gd name="connsiteX3" fmla="*/ 3519948 w 3519948"/>
              <a:gd name="connsiteY3" fmla="*/ 3510116 h 3510116"/>
              <a:gd name="connsiteX4" fmla="*/ 0 w 3519948"/>
              <a:gd name="connsiteY4" fmla="*/ 2379407 h 3510116"/>
              <a:gd name="connsiteX0" fmla="*/ 9833 w 3460955"/>
              <a:gd name="connsiteY0" fmla="*/ 2399072 h 3510116"/>
              <a:gd name="connsiteX1" fmla="*/ 0 w 3460955"/>
              <a:gd name="connsiteY1" fmla="*/ 0 h 3510116"/>
              <a:gd name="connsiteX2" fmla="*/ 3460955 w 3460955"/>
              <a:gd name="connsiteY2" fmla="*/ 1219200 h 3510116"/>
              <a:gd name="connsiteX3" fmla="*/ 3460955 w 3460955"/>
              <a:gd name="connsiteY3" fmla="*/ 3510116 h 3510116"/>
              <a:gd name="connsiteX4" fmla="*/ 9833 w 3460955"/>
              <a:gd name="connsiteY4" fmla="*/ 2399072 h 3510116"/>
              <a:gd name="connsiteX0" fmla="*/ 78413 w 3460955"/>
              <a:gd name="connsiteY0" fmla="*/ 2322872 h 3510116"/>
              <a:gd name="connsiteX1" fmla="*/ 0 w 3460955"/>
              <a:gd name="connsiteY1" fmla="*/ 0 h 3510116"/>
              <a:gd name="connsiteX2" fmla="*/ 3460955 w 3460955"/>
              <a:gd name="connsiteY2" fmla="*/ 1219200 h 3510116"/>
              <a:gd name="connsiteX3" fmla="*/ 3460955 w 3460955"/>
              <a:gd name="connsiteY3" fmla="*/ 3510116 h 3510116"/>
              <a:gd name="connsiteX4" fmla="*/ 78413 w 3460955"/>
              <a:gd name="connsiteY4" fmla="*/ 2322872 h 3510116"/>
              <a:gd name="connsiteX0" fmla="*/ 575 w 3383117"/>
              <a:gd name="connsiteY0" fmla="*/ 2292392 h 3479636"/>
              <a:gd name="connsiteX1" fmla="*/ 5982 w 3383117"/>
              <a:gd name="connsiteY1" fmla="*/ 0 h 3479636"/>
              <a:gd name="connsiteX2" fmla="*/ 3383117 w 3383117"/>
              <a:gd name="connsiteY2" fmla="*/ 1188720 h 3479636"/>
              <a:gd name="connsiteX3" fmla="*/ 3383117 w 3383117"/>
              <a:gd name="connsiteY3" fmla="*/ 3479636 h 3479636"/>
              <a:gd name="connsiteX4" fmla="*/ 575 w 3383117"/>
              <a:gd name="connsiteY4" fmla="*/ 2292392 h 3479636"/>
              <a:gd name="connsiteX0" fmla="*/ 575 w 3383117"/>
              <a:gd name="connsiteY0" fmla="*/ 2292392 h 3479636"/>
              <a:gd name="connsiteX1" fmla="*/ 5982 w 3383117"/>
              <a:gd name="connsiteY1" fmla="*/ 0 h 3479636"/>
              <a:gd name="connsiteX2" fmla="*/ 3375497 w 3383117"/>
              <a:gd name="connsiteY2" fmla="*/ 1203960 h 3479636"/>
              <a:gd name="connsiteX3" fmla="*/ 3383117 w 3383117"/>
              <a:gd name="connsiteY3" fmla="*/ 3479636 h 3479636"/>
              <a:gd name="connsiteX4" fmla="*/ 575 w 3383117"/>
              <a:gd name="connsiteY4" fmla="*/ 2292392 h 3479636"/>
              <a:gd name="connsiteX0" fmla="*/ 575 w 3383117"/>
              <a:gd name="connsiteY0" fmla="*/ 2292392 h 3479636"/>
              <a:gd name="connsiteX1" fmla="*/ 5982 w 3383117"/>
              <a:gd name="connsiteY1" fmla="*/ 0 h 3479636"/>
              <a:gd name="connsiteX2" fmla="*/ 3381212 w 3383117"/>
              <a:gd name="connsiteY2" fmla="*/ 1205865 h 3479636"/>
              <a:gd name="connsiteX3" fmla="*/ 3383117 w 3383117"/>
              <a:gd name="connsiteY3" fmla="*/ 3479636 h 3479636"/>
              <a:gd name="connsiteX4" fmla="*/ 575 w 3383117"/>
              <a:gd name="connsiteY4" fmla="*/ 2292392 h 3479636"/>
              <a:gd name="connsiteX0" fmla="*/ 575 w 3383117"/>
              <a:gd name="connsiteY0" fmla="*/ 2284772 h 3472016"/>
              <a:gd name="connsiteX1" fmla="*/ 5982 w 3383117"/>
              <a:gd name="connsiteY1" fmla="*/ 0 h 3472016"/>
              <a:gd name="connsiteX2" fmla="*/ 3381212 w 3383117"/>
              <a:gd name="connsiteY2" fmla="*/ 1198245 h 3472016"/>
              <a:gd name="connsiteX3" fmla="*/ 3383117 w 3383117"/>
              <a:gd name="connsiteY3" fmla="*/ 3472016 h 3472016"/>
              <a:gd name="connsiteX4" fmla="*/ 575 w 3383117"/>
              <a:gd name="connsiteY4" fmla="*/ 2284772 h 3472016"/>
              <a:gd name="connsiteX0" fmla="*/ 704 w 3380706"/>
              <a:gd name="connsiteY0" fmla="*/ 2292392 h 3472016"/>
              <a:gd name="connsiteX1" fmla="*/ 3571 w 3380706"/>
              <a:gd name="connsiteY1" fmla="*/ 0 h 3472016"/>
              <a:gd name="connsiteX2" fmla="*/ 3378801 w 3380706"/>
              <a:gd name="connsiteY2" fmla="*/ 1198245 h 3472016"/>
              <a:gd name="connsiteX3" fmla="*/ 3380706 w 3380706"/>
              <a:gd name="connsiteY3" fmla="*/ 3472016 h 3472016"/>
              <a:gd name="connsiteX4" fmla="*/ 704 w 3380706"/>
              <a:gd name="connsiteY4" fmla="*/ 2292392 h 3472016"/>
              <a:gd name="connsiteX0" fmla="*/ 139373 w 3377135"/>
              <a:gd name="connsiteY0" fmla="*/ 2236512 h 3472016"/>
              <a:gd name="connsiteX1" fmla="*/ 0 w 3377135"/>
              <a:gd name="connsiteY1" fmla="*/ 0 h 3472016"/>
              <a:gd name="connsiteX2" fmla="*/ 3375230 w 3377135"/>
              <a:gd name="connsiteY2" fmla="*/ 1198245 h 3472016"/>
              <a:gd name="connsiteX3" fmla="*/ 3377135 w 3377135"/>
              <a:gd name="connsiteY3" fmla="*/ 3472016 h 3472016"/>
              <a:gd name="connsiteX4" fmla="*/ 139373 w 3377135"/>
              <a:gd name="connsiteY4" fmla="*/ 2236512 h 3472016"/>
              <a:gd name="connsiteX0" fmla="*/ 139373 w 3377135"/>
              <a:gd name="connsiteY0" fmla="*/ 2236512 h 3472016"/>
              <a:gd name="connsiteX1" fmla="*/ 0 w 3377135"/>
              <a:gd name="connsiteY1" fmla="*/ 0 h 3472016"/>
              <a:gd name="connsiteX2" fmla="*/ 3375230 w 3377135"/>
              <a:gd name="connsiteY2" fmla="*/ 1198245 h 3472016"/>
              <a:gd name="connsiteX3" fmla="*/ 3377135 w 3377135"/>
              <a:gd name="connsiteY3" fmla="*/ 3472016 h 3472016"/>
              <a:gd name="connsiteX4" fmla="*/ 139373 w 3377135"/>
              <a:gd name="connsiteY4" fmla="*/ 2236512 h 3472016"/>
              <a:gd name="connsiteX0" fmla="*/ 30817 w 3405739"/>
              <a:gd name="connsiteY0" fmla="*/ 2282232 h 3472016"/>
              <a:gd name="connsiteX1" fmla="*/ 28604 w 3405739"/>
              <a:gd name="connsiteY1" fmla="*/ 0 h 3472016"/>
              <a:gd name="connsiteX2" fmla="*/ 3403834 w 3405739"/>
              <a:gd name="connsiteY2" fmla="*/ 1198245 h 3472016"/>
              <a:gd name="connsiteX3" fmla="*/ 3405739 w 3405739"/>
              <a:gd name="connsiteY3" fmla="*/ 3472016 h 3472016"/>
              <a:gd name="connsiteX4" fmla="*/ 30817 w 3405739"/>
              <a:gd name="connsiteY4" fmla="*/ 2282232 h 3472016"/>
              <a:gd name="connsiteX0" fmla="*/ 2213 w 3377135"/>
              <a:gd name="connsiteY0" fmla="*/ 2282232 h 3472016"/>
              <a:gd name="connsiteX1" fmla="*/ 0 w 3377135"/>
              <a:gd name="connsiteY1" fmla="*/ 0 h 3472016"/>
              <a:gd name="connsiteX2" fmla="*/ 3375230 w 3377135"/>
              <a:gd name="connsiteY2" fmla="*/ 1198245 h 3472016"/>
              <a:gd name="connsiteX3" fmla="*/ 3377135 w 3377135"/>
              <a:gd name="connsiteY3" fmla="*/ 3472016 h 3472016"/>
              <a:gd name="connsiteX4" fmla="*/ 2213 w 3377135"/>
              <a:gd name="connsiteY4" fmla="*/ 2282232 h 3472016"/>
              <a:gd name="connsiteX0" fmla="*/ 2213 w 3377135"/>
              <a:gd name="connsiteY0" fmla="*/ 2282232 h 3481541"/>
              <a:gd name="connsiteX1" fmla="*/ 0 w 3377135"/>
              <a:gd name="connsiteY1" fmla="*/ 0 h 3481541"/>
              <a:gd name="connsiteX2" fmla="*/ 3375230 w 3377135"/>
              <a:gd name="connsiteY2" fmla="*/ 1198245 h 3481541"/>
              <a:gd name="connsiteX3" fmla="*/ 3377135 w 3377135"/>
              <a:gd name="connsiteY3" fmla="*/ 3481541 h 3481541"/>
              <a:gd name="connsiteX4" fmla="*/ 2213 w 3377135"/>
              <a:gd name="connsiteY4" fmla="*/ 2282232 h 348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135" h="3481541">
                <a:moveTo>
                  <a:pt x="2213" y="2282232"/>
                </a:moveTo>
                <a:cubicBezTo>
                  <a:pt x="1106" y="1141116"/>
                  <a:pt x="3278" y="799691"/>
                  <a:pt x="0" y="0"/>
                </a:cubicBezTo>
                <a:lnTo>
                  <a:pt x="3375230" y="1198245"/>
                </a:lnTo>
                <a:lnTo>
                  <a:pt x="3377135" y="3481541"/>
                </a:lnTo>
                <a:lnTo>
                  <a:pt x="2213" y="2282232"/>
                </a:lnTo>
                <a:close/>
              </a:path>
            </a:pathLst>
          </a:custGeom>
          <a:solidFill>
            <a:schemeClr val="tx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TopUp">
                <a:rot lat="19401891" lon="19993761" rev="21552920"/>
              </a:camera>
              <a:lightRig rig="threePt" dir="t"/>
            </a:scene3d>
          </a:bodyPr>
          <a:lstStyle/>
          <a:p>
            <a:pPr algn="ctr"/>
            <a:r>
              <a:rPr lang="da-DK" sz="2400" b="1">
                <a:solidFill>
                  <a:schemeClr val="bg1"/>
                </a:solidFill>
                <a:latin typeface="KBH Tekst" panose="00000500000000000000" pitchFamily="2" charset="0"/>
              </a:rPr>
              <a:t>Restaurant</a:t>
            </a:r>
            <a:endParaRPr lang="da-DK" sz="1800" b="1">
              <a:solidFill>
                <a:schemeClr val="bg1"/>
              </a:solidFill>
              <a:latin typeface="KBH Tekst" panose="00000500000000000000" pitchFamily="2" charset="0"/>
            </a:endParaRPr>
          </a:p>
        </p:txBody>
      </p:sp>
      <p:sp>
        <p:nvSpPr>
          <p:cNvPr id="14" name="Rektangel 3">
            <a:extLst>
              <a:ext uri="{FF2B5EF4-FFF2-40B4-BE49-F238E27FC236}">
                <a16:creationId xmlns:a16="http://schemas.microsoft.com/office/drawing/2014/main" id="{CC238083-BB78-AEB6-BBB8-D4DB94B708BD}"/>
              </a:ext>
            </a:extLst>
          </p:cNvPr>
          <p:cNvSpPr/>
          <p:nvPr/>
        </p:nvSpPr>
        <p:spPr>
          <a:xfrm>
            <a:off x="6290909" y="3184397"/>
            <a:ext cx="4280620" cy="1628083"/>
          </a:xfrm>
          <a:custGeom>
            <a:avLst/>
            <a:gdLst>
              <a:gd name="connsiteX0" fmla="*/ 0 w 3234813"/>
              <a:gd name="connsiteY0" fmla="*/ 0 h 1681317"/>
              <a:gd name="connsiteX1" fmla="*/ 3234813 w 3234813"/>
              <a:gd name="connsiteY1" fmla="*/ 0 h 1681317"/>
              <a:gd name="connsiteX2" fmla="*/ 3234813 w 3234813"/>
              <a:gd name="connsiteY2" fmla="*/ 1681317 h 1681317"/>
              <a:gd name="connsiteX3" fmla="*/ 0 w 3234813"/>
              <a:gd name="connsiteY3" fmla="*/ 1681317 h 1681317"/>
              <a:gd name="connsiteX4" fmla="*/ 0 w 3234813"/>
              <a:gd name="connsiteY4" fmla="*/ 0 h 1681317"/>
              <a:gd name="connsiteX0" fmla="*/ 1818968 w 5053781"/>
              <a:gd name="connsiteY0" fmla="*/ 0 h 1681317"/>
              <a:gd name="connsiteX1" fmla="*/ 5053781 w 5053781"/>
              <a:gd name="connsiteY1" fmla="*/ 0 h 1681317"/>
              <a:gd name="connsiteX2" fmla="*/ 5053781 w 5053781"/>
              <a:gd name="connsiteY2" fmla="*/ 1681317 h 1681317"/>
              <a:gd name="connsiteX3" fmla="*/ 0 w 5053781"/>
              <a:gd name="connsiteY3" fmla="*/ 1042220 h 1681317"/>
              <a:gd name="connsiteX4" fmla="*/ 1818968 w 5053781"/>
              <a:gd name="connsiteY4" fmla="*/ 0 h 1681317"/>
              <a:gd name="connsiteX0" fmla="*/ 1818968 w 5053781"/>
              <a:gd name="connsiteY0" fmla="*/ 0 h 2428568"/>
              <a:gd name="connsiteX1" fmla="*/ 5053781 w 5053781"/>
              <a:gd name="connsiteY1" fmla="*/ 0 h 2428568"/>
              <a:gd name="connsiteX2" fmla="*/ 3991897 w 5053781"/>
              <a:gd name="connsiteY2" fmla="*/ 2428568 h 2428568"/>
              <a:gd name="connsiteX3" fmla="*/ 0 w 5053781"/>
              <a:gd name="connsiteY3" fmla="*/ 1042220 h 2428568"/>
              <a:gd name="connsiteX4" fmla="*/ 1818968 w 5053781"/>
              <a:gd name="connsiteY4" fmla="*/ 0 h 2428568"/>
              <a:gd name="connsiteX0" fmla="*/ 1818968 w 5496232"/>
              <a:gd name="connsiteY0" fmla="*/ 0 h 2428568"/>
              <a:gd name="connsiteX1" fmla="*/ 5496232 w 5496232"/>
              <a:gd name="connsiteY1" fmla="*/ 1406013 h 2428568"/>
              <a:gd name="connsiteX2" fmla="*/ 3991897 w 5496232"/>
              <a:gd name="connsiteY2" fmla="*/ 2428568 h 2428568"/>
              <a:gd name="connsiteX3" fmla="*/ 0 w 5496232"/>
              <a:gd name="connsiteY3" fmla="*/ 1042220 h 2428568"/>
              <a:gd name="connsiteX4" fmla="*/ 1818968 w 5496232"/>
              <a:gd name="connsiteY4" fmla="*/ 0 h 2428568"/>
              <a:gd name="connsiteX0" fmla="*/ 2025446 w 5496232"/>
              <a:gd name="connsiteY0" fmla="*/ 0 h 2123768"/>
              <a:gd name="connsiteX1" fmla="*/ 5496232 w 5496232"/>
              <a:gd name="connsiteY1" fmla="*/ 1101213 h 2123768"/>
              <a:gd name="connsiteX2" fmla="*/ 3991897 w 5496232"/>
              <a:gd name="connsiteY2" fmla="*/ 2123768 h 2123768"/>
              <a:gd name="connsiteX3" fmla="*/ 0 w 5496232"/>
              <a:gd name="connsiteY3" fmla="*/ 737420 h 2123768"/>
              <a:gd name="connsiteX4" fmla="*/ 2025446 w 5496232"/>
              <a:gd name="connsiteY4" fmla="*/ 0 h 2123768"/>
              <a:gd name="connsiteX0" fmla="*/ 2025446 w 5496232"/>
              <a:gd name="connsiteY0" fmla="*/ 0 h 1956620"/>
              <a:gd name="connsiteX1" fmla="*/ 5496232 w 5496232"/>
              <a:gd name="connsiteY1" fmla="*/ 1101213 h 1956620"/>
              <a:gd name="connsiteX2" fmla="*/ 3637935 w 5496232"/>
              <a:gd name="connsiteY2" fmla="*/ 1956620 h 1956620"/>
              <a:gd name="connsiteX3" fmla="*/ 0 w 5496232"/>
              <a:gd name="connsiteY3" fmla="*/ 737420 h 1956620"/>
              <a:gd name="connsiteX4" fmla="*/ 2025446 w 5496232"/>
              <a:gd name="connsiteY4" fmla="*/ 0 h 1956620"/>
              <a:gd name="connsiteX0" fmla="*/ 1936955 w 5407741"/>
              <a:gd name="connsiteY0" fmla="*/ 0 h 1956620"/>
              <a:gd name="connsiteX1" fmla="*/ 5407741 w 5407741"/>
              <a:gd name="connsiteY1" fmla="*/ 1101213 h 1956620"/>
              <a:gd name="connsiteX2" fmla="*/ 3549444 w 5407741"/>
              <a:gd name="connsiteY2" fmla="*/ 1956620 h 1956620"/>
              <a:gd name="connsiteX3" fmla="*/ 0 w 5407741"/>
              <a:gd name="connsiteY3" fmla="*/ 707923 h 1956620"/>
              <a:gd name="connsiteX4" fmla="*/ 1936955 w 5407741"/>
              <a:gd name="connsiteY4" fmla="*/ 0 h 1956620"/>
              <a:gd name="connsiteX0" fmla="*/ 1956619 w 5407741"/>
              <a:gd name="connsiteY0" fmla="*/ 0 h 1986117"/>
              <a:gd name="connsiteX1" fmla="*/ 5407741 w 5407741"/>
              <a:gd name="connsiteY1" fmla="*/ 1130710 h 1986117"/>
              <a:gd name="connsiteX2" fmla="*/ 3549444 w 5407741"/>
              <a:gd name="connsiteY2" fmla="*/ 1986117 h 1986117"/>
              <a:gd name="connsiteX3" fmla="*/ 0 w 5407741"/>
              <a:gd name="connsiteY3" fmla="*/ 737420 h 1986117"/>
              <a:gd name="connsiteX4" fmla="*/ 1956619 w 5407741"/>
              <a:gd name="connsiteY4" fmla="*/ 0 h 1986117"/>
              <a:gd name="connsiteX0" fmla="*/ 1809136 w 5260258"/>
              <a:gd name="connsiteY0" fmla="*/ 0 h 1986117"/>
              <a:gd name="connsiteX1" fmla="*/ 5260258 w 5260258"/>
              <a:gd name="connsiteY1" fmla="*/ 1130710 h 1986117"/>
              <a:gd name="connsiteX2" fmla="*/ 3401961 w 5260258"/>
              <a:gd name="connsiteY2" fmla="*/ 1986117 h 1986117"/>
              <a:gd name="connsiteX3" fmla="*/ 0 w 5260258"/>
              <a:gd name="connsiteY3" fmla="*/ 796413 h 1986117"/>
              <a:gd name="connsiteX4" fmla="*/ 1809136 w 5260258"/>
              <a:gd name="connsiteY4" fmla="*/ 0 h 1986117"/>
              <a:gd name="connsiteX0" fmla="*/ 1892956 w 5260258"/>
              <a:gd name="connsiteY0" fmla="*/ 0 h 2054697"/>
              <a:gd name="connsiteX1" fmla="*/ 5260258 w 5260258"/>
              <a:gd name="connsiteY1" fmla="*/ 1199290 h 2054697"/>
              <a:gd name="connsiteX2" fmla="*/ 3401961 w 5260258"/>
              <a:gd name="connsiteY2" fmla="*/ 2054697 h 2054697"/>
              <a:gd name="connsiteX3" fmla="*/ 0 w 5260258"/>
              <a:gd name="connsiteY3" fmla="*/ 864993 h 2054697"/>
              <a:gd name="connsiteX4" fmla="*/ 1892956 w 5260258"/>
              <a:gd name="connsiteY4" fmla="*/ 0 h 2054697"/>
              <a:gd name="connsiteX0" fmla="*/ 1900576 w 5267878"/>
              <a:gd name="connsiteY0" fmla="*/ 0 h 2054697"/>
              <a:gd name="connsiteX1" fmla="*/ 5267878 w 5267878"/>
              <a:gd name="connsiteY1" fmla="*/ 1199290 h 2054697"/>
              <a:gd name="connsiteX2" fmla="*/ 3409581 w 5267878"/>
              <a:gd name="connsiteY2" fmla="*/ 2054697 h 2054697"/>
              <a:gd name="connsiteX3" fmla="*/ 0 w 5267878"/>
              <a:gd name="connsiteY3" fmla="*/ 872613 h 2054697"/>
              <a:gd name="connsiteX4" fmla="*/ 1900576 w 5267878"/>
              <a:gd name="connsiteY4" fmla="*/ 0 h 2054697"/>
              <a:gd name="connsiteX0" fmla="*/ 1900576 w 5283118"/>
              <a:gd name="connsiteY0" fmla="*/ 0 h 2054697"/>
              <a:gd name="connsiteX1" fmla="*/ 5283118 w 5283118"/>
              <a:gd name="connsiteY1" fmla="*/ 1206910 h 2054697"/>
              <a:gd name="connsiteX2" fmla="*/ 3409581 w 5283118"/>
              <a:gd name="connsiteY2" fmla="*/ 2054697 h 2054697"/>
              <a:gd name="connsiteX3" fmla="*/ 0 w 5283118"/>
              <a:gd name="connsiteY3" fmla="*/ 872613 h 2054697"/>
              <a:gd name="connsiteX4" fmla="*/ 1900576 w 5283118"/>
              <a:gd name="connsiteY4" fmla="*/ 0 h 2054697"/>
              <a:gd name="connsiteX0" fmla="*/ 1900576 w 5283118"/>
              <a:gd name="connsiteY0" fmla="*/ 0 h 2062317"/>
              <a:gd name="connsiteX1" fmla="*/ 5283118 w 5283118"/>
              <a:gd name="connsiteY1" fmla="*/ 1206910 h 2062317"/>
              <a:gd name="connsiteX2" fmla="*/ 3432441 w 5283118"/>
              <a:gd name="connsiteY2" fmla="*/ 2062317 h 2062317"/>
              <a:gd name="connsiteX3" fmla="*/ 0 w 5283118"/>
              <a:gd name="connsiteY3" fmla="*/ 872613 h 2062317"/>
              <a:gd name="connsiteX4" fmla="*/ 1900576 w 5283118"/>
              <a:gd name="connsiteY4" fmla="*/ 0 h 2062317"/>
              <a:gd name="connsiteX0" fmla="*/ 1862476 w 5245018"/>
              <a:gd name="connsiteY0" fmla="*/ 0 h 2062317"/>
              <a:gd name="connsiteX1" fmla="*/ 5245018 w 5245018"/>
              <a:gd name="connsiteY1" fmla="*/ 1206910 h 2062317"/>
              <a:gd name="connsiteX2" fmla="*/ 3394341 w 5245018"/>
              <a:gd name="connsiteY2" fmla="*/ 2062317 h 2062317"/>
              <a:gd name="connsiteX3" fmla="*/ 0 w 5245018"/>
              <a:gd name="connsiteY3" fmla="*/ 857373 h 2062317"/>
              <a:gd name="connsiteX4" fmla="*/ 1862476 w 5245018"/>
              <a:gd name="connsiteY4" fmla="*/ 0 h 2062317"/>
              <a:gd name="connsiteX0" fmla="*/ 1862476 w 5245018"/>
              <a:gd name="connsiteY0" fmla="*/ 0 h 2054697"/>
              <a:gd name="connsiteX1" fmla="*/ 5245018 w 5245018"/>
              <a:gd name="connsiteY1" fmla="*/ 1206910 h 2054697"/>
              <a:gd name="connsiteX2" fmla="*/ 3363861 w 5245018"/>
              <a:gd name="connsiteY2" fmla="*/ 2054697 h 2054697"/>
              <a:gd name="connsiteX3" fmla="*/ 0 w 5245018"/>
              <a:gd name="connsiteY3" fmla="*/ 857373 h 2054697"/>
              <a:gd name="connsiteX4" fmla="*/ 1862476 w 5245018"/>
              <a:gd name="connsiteY4" fmla="*/ 0 h 2054697"/>
              <a:gd name="connsiteX0" fmla="*/ 1862476 w 6212758"/>
              <a:gd name="connsiteY0" fmla="*/ 0 h 2054697"/>
              <a:gd name="connsiteX1" fmla="*/ 6212758 w 6212758"/>
              <a:gd name="connsiteY1" fmla="*/ 1237390 h 2054697"/>
              <a:gd name="connsiteX2" fmla="*/ 3363861 w 6212758"/>
              <a:gd name="connsiteY2" fmla="*/ 2054697 h 2054697"/>
              <a:gd name="connsiteX3" fmla="*/ 0 w 6212758"/>
              <a:gd name="connsiteY3" fmla="*/ 857373 h 2054697"/>
              <a:gd name="connsiteX4" fmla="*/ 1862476 w 6212758"/>
              <a:gd name="connsiteY4" fmla="*/ 0 h 2054697"/>
              <a:gd name="connsiteX0" fmla="*/ 1862476 w 5237398"/>
              <a:gd name="connsiteY0" fmla="*/ 0 h 2054697"/>
              <a:gd name="connsiteX1" fmla="*/ 5237398 w 5237398"/>
              <a:gd name="connsiteY1" fmla="*/ 1191670 h 2054697"/>
              <a:gd name="connsiteX2" fmla="*/ 3363861 w 5237398"/>
              <a:gd name="connsiteY2" fmla="*/ 2054697 h 2054697"/>
              <a:gd name="connsiteX3" fmla="*/ 0 w 5237398"/>
              <a:gd name="connsiteY3" fmla="*/ 857373 h 2054697"/>
              <a:gd name="connsiteX4" fmla="*/ 1862476 w 5237398"/>
              <a:gd name="connsiteY4" fmla="*/ 0 h 2054697"/>
              <a:gd name="connsiteX0" fmla="*/ 1862476 w 5237398"/>
              <a:gd name="connsiteY0" fmla="*/ 0 h 2054697"/>
              <a:gd name="connsiteX1" fmla="*/ 5237398 w 5237398"/>
              <a:gd name="connsiteY1" fmla="*/ 1201830 h 2054697"/>
              <a:gd name="connsiteX2" fmla="*/ 3363861 w 5237398"/>
              <a:gd name="connsiteY2" fmla="*/ 2054697 h 2054697"/>
              <a:gd name="connsiteX3" fmla="*/ 0 w 5237398"/>
              <a:gd name="connsiteY3" fmla="*/ 857373 h 2054697"/>
              <a:gd name="connsiteX4" fmla="*/ 1862476 w 5237398"/>
              <a:gd name="connsiteY4" fmla="*/ 0 h 2054697"/>
              <a:gd name="connsiteX0" fmla="*/ 1862476 w 5237398"/>
              <a:gd name="connsiteY0" fmla="*/ 0 h 2050887"/>
              <a:gd name="connsiteX1" fmla="*/ 5237398 w 5237398"/>
              <a:gd name="connsiteY1" fmla="*/ 1201830 h 2050887"/>
              <a:gd name="connsiteX2" fmla="*/ 3375291 w 5237398"/>
              <a:gd name="connsiteY2" fmla="*/ 2050887 h 2050887"/>
              <a:gd name="connsiteX3" fmla="*/ 0 w 5237398"/>
              <a:gd name="connsiteY3" fmla="*/ 857373 h 2050887"/>
              <a:gd name="connsiteX4" fmla="*/ 1862476 w 5237398"/>
              <a:gd name="connsiteY4" fmla="*/ 0 h 2050887"/>
              <a:gd name="connsiteX0" fmla="*/ 1862476 w 5237398"/>
              <a:gd name="connsiteY0" fmla="*/ 0 h 2157567"/>
              <a:gd name="connsiteX1" fmla="*/ 5237398 w 5237398"/>
              <a:gd name="connsiteY1" fmla="*/ 1201830 h 2157567"/>
              <a:gd name="connsiteX2" fmla="*/ 3367671 w 5237398"/>
              <a:gd name="connsiteY2" fmla="*/ 2157567 h 2157567"/>
              <a:gd name="connsiteX3" fmla="*/ 0 w 5237398"/>
              <a:gd name="connsiteY3" fmla="*/ 857373 h 2157567"/>
              <a:gd name="connsiteX4" fmla="*/ 1862476 w 5237398"/>
              <a:gd name="connsiteY4" fmla="*/ 0 h 2157567"/>
              <a:gd name="connsiteX0" fmla="*/ 1862476 w 5237398"/>
              <a:gd name="connsiteY0" fmla="*/ 0 h 2053427"/>
              <a:gd name="connsiteX1" fmla="*/ 5237398 w 5237398"/>
              <a:gd name="connsiteY1" fmla="*/ 1201830 h 2053427"/>
              <a:gd name="connsiteX2" fmla="*/ 3367671 w 5237398"/>
              <a:gd name="connsiteY2" fmla="*/ 2053427 h 2053427"/>
              <a:gd name="connsiteX3" fmla="*/ 0 w 5237398"/>
              <a:gd name="connsiteY3" fmla="*/ 857373 h 2053427"/>
              <a:gd name="connsiteX4" fmla="*/ 1862476 w 5237398"/>
              <a:gd name="connsiteY4" fmla="*/ 0 h 2053427"/>
              <a:gd name="connsiteX0" fmla="*/ 1870096 w 5245018"/>
              <a:gd name="connsiteY0" fmla="*/ 0 h 2053427"/>
              <a:gd name="connsiteX1" fmla="*/ 5245018 w 5245018"/>
              <a:gd name="connsiteY1" fmla="*/ 1201830 h 2053427"/>
              <a:gd name="connsiteX2" fmla="*/ 3375291 w 5245018"/>
              <a:gd name="connsiteY2" fmla="*/ 2053427 h 2053427"/>
              <a:gd name="connsiteX3" fmla="*/ 0 w 5245018"/>
              <a:gd name="connsiteY3" fmla="*/ 854833 h 2053427"/>
              <a:gd name="connsiteX4" fmla="*/ 1870096 w 5245018"/>
              <a:gd name="connsiteY4" fmla="*/ 0 h 2053427"/>
              <a:gd name="connsiteX0" fmla="*/ 1875811 w 5250733"/>
              <a:gd name="connsiteY0" fmla="*/ 0 h 2053427"/>
              <a:gd name="connsiteX1" fmla="*/ 5250733 w 5250733"/>
              <a:gd name="connsiteY1" fmla="*/ 1201830 h 2053427"/>
              <a:gd name="connsiteX2" fmla="*/ 3381006 w 5250733"/>
              <a:gd name="connsiteY2" fmla="*/ 2053427 h 2053427"/>
              <a:gd name="connsiteX3" fmla="*/ 0 w 5250733"/>
              <a:gd name="connsiteY3" fmla="*/ 851023 h 2053427"/>
              <a:gd name="connsiteX4" fmla="*/ 1875811 w 5250733"/>
              <a:gd name="connsiteY4" fmla="*/ 0 h 2053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0733" h="2053427">
                <a:moveTo>
                  <a:pt x="1875811" y="0"/>
                </a:moveTo>
                <a:lnTo>
                  <a:pt x="5250733" y="1201830"/>
                </a:lnTo>
                <a:lnTo>
                  <a:pt x="3381006" y="2053427"/>
                </a:lnTo>
                <a:lnTo>
                  <a:pt x="0" y="851023"/>
                </a:lnTo>
                <a:lnTo>
                  <a:pt x="1875811" y="0"/>
                </a:ln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16" name="Kombinationstegning: figur 15">
            <a:extLst>
              <a:ext uri="{FF2B5EF4-FFF2-40B4-BE49-F238E27FC236}">
                <a16:creationId xmlns:a16="http://schemas.microsoft.com/office/drawing/2014/main" id="{42033EE3-66CD-AE93-4F44-060F2D4549B2}"/>
              </a:ext>
            </a:extLst>
          </p:cNvPr>
          <p:cNvSpPr/>
          <p:nvPr/>
        </p:nvSpPr>
        <p:spPr>
          <a:xfrm>
            <a:off x="7268009" y="3132650"/>
            <a:ext cx="3300195" cy="1259765"/>
          </a:xfrm>
          <a:custGeom>
            <a:avLst/>
            <a:gdLst>
              <a:gd name="connsiteX0" fmla="*/ 3408680 w 4119880"/>
              <a:gd name="connsiteY0" fmla="*/ 1513840 h 1513840"/>
              <a:gd name="connsiteX1" fmla="*/ 0 w 4119880"/>
              <a:gd name="connsiteY1" fmla="*/ 335280 h 1513840"/>
              <a:gd name="connsiteX2" fmla="*/ 706120 w 4119880"/>
              <a:gd name="connsiteY2" fmla="*/ 0 h 1513840"/>
              <a:gd name="connsiteX3" fmla="*/ 4119880 w 4119880"/>
              <a:gd name="connsiteY3" fmla="*/ 1193800 h 1513840"/>
              <a:gd name="connsiteX4" fmla="*/ 3408680 w 4119880"/>
              <a:gd name="connsiteY4" fmla="*/ 1513840 h 1513840"/>
              <a:gd name="connsiteX0" fmla="*/ 3408680 w 4119880"/>
              <a:gd name="connsiteY0" fmla="*/ 1529080 h 1529080"/>
              <a:gd name="connsiteX1" fmla="*/ 0 w 4119880"/>
              <a:gd name="connsiteY1" fmla="*/ 350520 h 1529080"/>
              <a:gd name="connsiteX2" fmla="*/ 756920 w 4119880"/>
              <a:gd name="connsiteY2" fmla="*/ 0 h 1529080"/>
              <a:gd name="connsiteX3" fmla="*/ 4119880 w 4119880"/>
              <a:gd name="connsiteY3" fmla="*/ 1209040 h 1529080"/>
              <a:gd name="connsiteX4" fmla="*/ 3408680 w 4119880"/>
              <a:gd name="connsiteY4" fmla="*/ 1529080 h 15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9880" h="1529080">
                <a:moveTo>
                  <a:pt x="3408680" y="1529080"/>
                </a:moveTo>
                <a:lnTo>
                  <a:pt x="0" y="350520"/>
                </a:lnTo>
                <a:lnTo>
                  <a:pt x="756920" y="0"/>
                </a:lnTo>
                <a:lnTo>
                  <a:pt x="4119880" y="1209040"/>
                </a:lnTo>
                <a:lnTo>
                  <a:pt x="3408680" y="152908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39FE96D3-27E0-81F4-31EB-1C84E0115ECE}"/>
              </a:ext>
            </a:extLst>
          </p:cNvPr>
          <p:cNvGrpSpPr/>
          <p:nvPr/>
        </p:nvGrpSpPr>
        <p:grpSpPr>
          <a:xfrm>
            <a:off x="7407352" y="2747767"/>
            <a:ext cx="613439" cy="655875"/>
            <a:chOff x="6399540" y="3192780"/>
            <a:chExt cx="752460" cy="827224"/>
          </a:xfrm>
        </p:grpSpPr>
        <p:sp>
          <p:nvSpPr>
            <p:cNvPr id="18" name="Rektangel 6">
              <a:extLst>
                <a:ext uri="{FF2B5EF4-FFF2-40B4-BE49-F238E27FC236}">
                  <a16:creationId xmlns:a16="http://schemas.microsoft.com/office/drawing/2014/main" id="{FFFA016E-08B5-691C-30CD-248B3D3656A8}"/>
                </a:ext>
              </a:extLst>
            </p:cNvPr>
            <p:cNvSpPr/>
            <p:nvPr/>
          </p:nvSpPr>
          <p:spPr>
            <a:xfrm>
              <a:off x="6960843" y="3339500"/>
              <a:ext cx="187182" cy="426933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82" h="426933">
                  <a:moveTo>
                    <a:pt x="0" y="0"/>
                  </a:moveTo>
                  <a:lnTo>
                    <a:pt x="187182" y="60452"/>
                  </a:lnTo>
                  <a:cubicBezTo>
                    <a:pt x="186843" y="185152"/>
                    <a:pt x="186505" y="302233"/>
                    <a:pt x="186166" y="426933"/>
                  </a:cubicBezTo>
                  <a:lnTo>
                    <a:pt x="1778" y="358353"/>
                  </a:lnTo>
                  <a:cubicBezTo>
                    <a:pt x="1185" y="238902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19" name="Rektangel 5">
              <a:extLst>
                <a:ext uri="{FF2B5EF4-FFF2-40B4-BE49-F238E27FC236}">
                  <a16:creationId xmlns:a16="http://schemas.microsoft.com/office/drawing/2014/main" id="{3D762575-F05A-FE30-777F-247725F16A88}"/>
                </a:ext>
              </a:extLst>
            </p:cNvPr>
            <p:cNvSpPr/>
            <p:nvPr/>
          </p:nvSpPr>
          <p:spPr>
            <a:xfrm>
              <a:off x="6401408" y="3337129"/>
              <a:ext cx="564698" cy="616073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698" h="616073">
                  <a:moveTo>
                    <a:pt x="0" y="254000"/>
                  </a:moveTo>
                  <a:lnTo>
                    <a:pt x="562158" y="0"/>
                  </a:lnTo>
                  <a:cubicBezTo>
                    <a:pt x="563005" y="121114"/>
                    <a:pt x="563851" y="244769"/>
                    <a:pt x="564698" y="365883"/>
                  </a:cubicBezTo>
                  <a:lnTo>
                    <a:pt x="0" y="61607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20" name="Kombinationstegning: figur 19">
              <a:extLst>
                <a:ext uri="{FF2B5EF4-FFF2-40B4-BE49-F238E27FC236}">
                  <a16:creationId xmlns:a16="http://schemas.microsoft.com/office/drawing/2014/main" id="{58489C50-1276-7727-1F43-FDEA20F81E7B}"/>
                </a:ext>
              </a:extLst>
            </p:cNvPr>
            <p:cNvSpPr/>
            <p:nvPr/>
          </p:nvSpPr>
          <p:spPr>
            <a:xfrm>
              <a:off x="6429160" y="3192780"/>
              <a:ext cx="703893" cy="533608"/>
            </a:xfrm>
            <a:custGeom>
              <a:avLst/>
              <a:gdLst>
                <a:gd name="connsiteX0" fmla="*/ 45720 w 701774"/>
                <a:gd name="connsiteY0" fmla="*/ 411480 h 533608"/>
                <a:gd name="connsiteX1" fmla="*/ 19050 w 701774"/>
                <a:gd name="connsiteY1" fmla="*/ 361950 h 533608"/>
                <a:gd name="connsiteX2" fmla="*/ 0 w 701774"/>
                <a:gd name="connsiteY2" fmla="*/ 304800 h 533608"/>
                <a:gd name="connsiteX3" fmla="*/ 30480 w 701774"/>
                <a:gd name="connsiteY3" fmla="*/ 278130 h 533608"/>
                <a:gd name="connsiteX4" fmla="*/ 76200 w 701774"/>
                <a:gd name="connsiteY4" fmla="*/ 281940 h 533608"/>
                <a:gd name="connsiteX5" fmla="*/ 57150 w 701774"/>
                <a:gd name="connsiteY5" fmla="*/ 262890 h 533608"/>
                <a:gd name="connsiteX6" fmla="*/ 38100 w 701774"/>
                <a:gd name="connsiteY6" fmla="*/ 240030 h 533608"/>
                <a:gd name="connsiteX7" fmla="*/ 41910 w 701774"/>
                <a:gd name="connsiteY7" fmla="*/ 182880 h 533608"/>
                <a:gd name="connsiteX8" fmla="*/ 95250 w 701774"/>
                <a:gd name="connsiteY8" fmla="*/ 163830 h 533608"/>
                <a:gd name="connsiteX9" fmla="*/ 129540 w 701774"/>
                <a:gd name="connsiteY9" fmla="*/ 167640 h 533608"/>
                <a:gd name="connsiteX10" fmla="*/ 140970 w 701774"/>
                <a:gd name="connsiteY10" fmla="*/ 171450 h 533608"/>
                <a:gd name="connsiteX11" fmla="*/ 160020 w 701774"/>
                <a:gd name="connsiteY11" fmla="*/ 148590 h 533608"/>
                <a:gd name="connsiteX12" fmla="*/ 190500 w 701774"/>
                <a:gd name="connsiteY12" fmla="*/ 129540 h 533608"/>
                <a:gd name="connsiteX13" fmla="*/ 224790 w 701774"/>
                <a:gd name="connsiteY13" fmla="*/ 106680 h 533608"/>
                <a:gd name="connsiteX14" fmla="*/ 270510 w 701774"/>
                <a:gd name="connsiteY14" fmla="*/ 110490 h 533608"/>
                <a:gd name="connsiteX15" fmla="*/ 274320 w 701774"/>
                <a:gd name="connsiteY15" fmla="*/ 91440 h 533608"/>
                <a:gd name="connsiteX16" fmla="*/ 285750 w 701774"/>
                <a:gd name="connsiteY16" fmla="*/ 64770 h 533608"/>
                <a:gd name="connsiteX17" fmla="*/ 300990 w 701774"/>
                <a:gd name="connsiteY17" fmla="*/ 60960 h 533608"/>
                <a:gd name="connsiteX18" fmla="*/ 327660 w 701774"/>
                <a:gd name="connsiteY18" fmla="*/ 64770 h 533608"/>
                <a:gd name="connsiteX19" fmla="*/ 384810 w 701774"/>
                <a:gd name="connsiteY19" fmla="*/ 34290 h 533608"/>
                <a:gd name="connsiteX20" fmla="*/ 407670 w 701774"/>
                <a:gd name="connsiteY20" fmla="*/ 22860 h 533608"/>
                <a:gd name="connsiteX21" fmla="*/ 464820 w 701774"/>
                <a:gd name="connsiteY21" fmla="*/ 26670 h 533608"/>
                <a:gd name="connsiteX22" fmla="*/ 476250 w 701774"/>
                <a:gd name="connsiteY22" fmla="*/ 30480 h 533608"/>
                <a:gd name="connsiteX23" fmla="*/ 548640 w 701774"/>
                <a:gd name="connsiteY23" fmla="*/ 3810 h 533608"/>
                <a:gd name="connsiteX24" fmla="*/ 571500 w 701774"/>
                <a:gd name="connsiteY24" fmla="*/ 0 h 533608"/>
                <a:gd name="connsiteX25" fmla="*/ 598170 w 701774"/>
                <a:gd name="connsiteY25" fmla="*/ 7620 h 533608"/>
                <a:gd name="connsiteX26" fmla="*/ 643890 w 701774"/>
                <a:gd name="connsiteY26" fmla="*/ 11430 h 533608"/>
                <a:gd name="connsiteX27" fmla="*/ 655320 w 701774"/>
                <a:gd name="connsiteY27" fmla="*/ 34290 h 533608"/>
                <a:gd name="connsiteX28" fmla="*/ 693420 w 701774"/>
                <a:gd name="connsiteY28" fmla="*/ 49530 h 533608"/>
                <a:gd name="connsiteX29" fmla="*/ 701040 w 701774"/>
                <a:gd name="connsiteY29" fmla="*/ 60960 h 533608"/>
                <a:gd name="connsiteX30" fmla="*/ 685800 w 701774"/>
                <a:gd name="connsiteY30" fmla="*/ 140970 h 533608"/>
                <a:gd name="connsiteX31" fmla="*/ 678180 w 701774"/>
                <a:gd name="connsiteY31" fmla="*/ 179070 h 533608"/>
                <a:gd name="connsiteX32" fmla="*/ 689610 w 701774"/>
                <a:gd name="connsiteY32" fmla="*/ 201930 h 533608"/>
                <a:gd name="connsiteX33" fmla="*/ 685800 w 701774"/>
                <a:gd name="connsiteY33" fmla="*/ 251460 h 533608"/>
                <a:gd name="connsiteX34" fmla="*/ 674370 w 701774"/>
                <a:gd name="connsiteY34" fmla="*/ 300990 h 533608"/>
                <a:gd name="connsiteX35" fmla="*/ 662940 w 701774"/>
                <a:gd name="connsiteY35" fmla="*/ 320040 h 533608"/>
                <a:gd name="connsiteX36" fmla="*/ 651510 w 701774"/>
                <a:gd name="connsiteY36" fmla="*/ 323850 h 533608"/>
                <a:gd name="connsiteX37" fmla="*/ 655320 w 701774"/>
                <a:gd name="connsiteY37" fmla="*/ 342900 h 533608"/>
                <a:gd name="connsiteX38" fmla="*/ 586740 w 701774"/>
                <a:gd name="connsiteY38" fmla="*/ 388620 h 533608"/>
                <a:gd name="connsiteX39" fmla="*/ 563880 w 701774"/>
                <a:gd name="connsiteY39" fmla="*/ 400050 h 533608"/>
                <a:gd name="connsiteX40" fmla="*/ 548640 w 701774"/>
                <a:gd name="connsiteY40" fmla="*/ 426720 h 533608"/>
                <a:gd name="connsiteX41" fmla="*/ 434340 w 701774"/>
                <a:gd name="connsiteY41" fmla="*/ 480060 h 533608"/>
                <a:gd name="connsiteX42" fmla="*/ 388620 w 701774"/>
                <a:gd name="connsiteY42" fmla="*/ 472440 h 533608"/>
                <a:gd name="connsiteX43" fmla="*/ 358140 w 701774"/>
                <a:gd name="connsiteY43" fmla="*/ 464820 h 533608"/>
                <a:gd name="connsiteX44" fmla="*/ 316230 w 701774"/>
                <a:gd name="connsiteY44" fmla="*/ 468630 h 533608"/>
                <a:gd name="connsiteX45" fmla="*/ 304800 w 701774"/>
                <a:gd name="connsiteY45" fmla="*/ 476250 h 533608"/>
                <a:gd name="connsiteX46" fmla="*/ 278130 w 701774"/>
                <a:gd name="connsiteY46" fmla="*/ 487680 h 533608"/>
                <a:gd name="connsiteX47" fmla="*/ 232410 w 701774"/>
                <a:gd name="connsiteY47" fmla="*/ 510540 h 533608"/>
                <a:gd name="connsiteX48" fmla="*/ 152400 w 701774"/>
                <a:gd name="connsiteY48" fmla="*/ 533400 h 533608"/>
                <a:gd name="connsiteX49" fmla="*/ 118110 w 701774"/>
                <a:gd name="connsiteY49" fmla="*/ 521970 h 533608"/>
                <a:gd name="connsiteX50" fmla="*/ 106680 w 701774"/>
                <a:gd name="connsiteY50" fmla="*/ 510540 h 533608"/>
                <a:gd name="connsiteX51" fmla="*/ 60960 w 701774"/>
                <a:gd name="connsiteY51" fmla="*/ 506730 h 533608"/>
                <a:gd name="connsiteX52" fmla="*/ 34290 w 701774"/>
                <a:gd name="connsiteY52" fmla="*/ 461010 h 533608"/>
                <a:gd name="connsiteX53" fmla="*/ 22860 w 701774"/>
                <a:gd name="connsiteY53" fmla="*/ 445770 h 533608"/>
                <a:gd name="connsiteX54" fmla="*/ 26670 w 701774"/>
                <a:gd name="connsiteY54" fmla="*/ 426720 h 533608"/>
                <a:gd name="connsiteX55" fmla="*/ 45720 w 701774"/>
                <a:gd name="connsiteY55" fmla="*/ 411480 h 533608"/>
                <a:gd name="connsiteX0" fmla="*/ 7620 w 701774"/>
                <a:gd name="connsiteY0" fmla="*/ 414020 h 533608"/>
                <a:gd name="connsiteX1" fmla="*/ 19050 w 701774"/>
                <a:gd name="connsiteY1" fmla="*/ 361950 h 533608"/>
                <a:gd name="connsiteX2" fmla="*/ 0 w 701774"/>
                <a:gd name="connsiteY2" fmla="*/ 304800 h 533608"/>
                <a:gd name="connsiteX3" fmla="*/ 30480 w 701774"/>
                <a:gd name="connsiteY3" fmla="*/ 278130 h 533608"/>
                <a:gd name="connsiteX4" fmla="*/ 76200 w 701774"/>
                <a:gd name="connsiteY4" fmla="*/ 281940 h 533608"/>
                <a:gd name="connsiteX5" fmla="*/ 57150 w 701774"/>
                <a:gd name="connsiteY5" fmla="*/ 262890 h 533608"/>
                <a:gd name="connsiteX6" fmla="*/ 38100 w 701774"/>
                <a:gd name="connsiteY6" fmla="*/ 240030 h 533608"/>
                <a:gd name="connsiteX7" fmla="*/ 41910 w 701774"/>
                <a:gd name="connsiteY7" fmla="*/ 182880 h 533608"/>
                <a:gd name="connsiteX8" fmla="*/ 95250 w 701774"/>
                <a:gd name="connsiteY8" fmla="*/ 163830 h 533608"/>
                <a:gd name="connsiteX9" fmla="*/ 129540 w 701774"/>
                <a:gd name="connsiteY9" fmla="*/ 167640 h 533608"/>
                <a:gd name="connsiteX10" fmla="*/ 140970 w 701774"/>
                <a:gd name="connsiteY10" fmla="*/ 171450 h 533608"/>
                <a:gd name="connsiteX11" fmla="*/ 160020 w 701774"/>
                <a:gd name="connsiteY11" fmla="*/ 148590 h 533608"/>
                <a:gd name="connsiteX12" fmla="*/ 190500 w 701774"/>
                <a:gd name="connsiteY12" fmla="*/ 129540 h 533608"/>
                <a:gd name="connsiteX13" fmla="*/ 224790 w 701774"/>
                <a:gd name="connsiteY13" fmla="*/ 106680 h 533608"/>
                <a:gd name="connsiteX14" fmla="*/ 270510 w 701774"/>
                <a:gd name="connsiteY14" fmla="*/ 110490 h 533608"/>
                <a:gd name="connsiteX15" fmla="*/ 274320 w 701774"/>
                <a:gd name="connsiteY15" fmla="*/ 91440 h 533608"/>
                <a:gd name="connsiteX16" fmla="*/ 285750 w 701774"/>
                <a:gd name="connsiteY16" fmla="*/ 64770 h 533608"/>
                <a:gd name="connsiteX17" fmla="*/ 300990 w 701774"/>
                <a:gd name="connsiteY17" fmla="*/ 60960 h 533608"/>
                <a:gd name="connsiteX18" fmla="*/ 327660 w 701774"/>
                <a:gd name="connsiteY18" fmla="*/ 64770 h 533608"/>
                <a:gd name="connsiteX19" fmla="*/ 384810 w 701774"/>
                <a:gd name="connsiteY19" fmla="*/ 34290 h 533608"/>
                <a:gd name="connsiteX20" fmla="*/ 407670 w 701774"/>
                <a:gd name="connsiteY20" fmla="*/ 22860 h 533608"/>
                <a:gd name="connsiteX21" fmla="*/ 464820 w 701774"/>
                <a:gd name="connsiteY21" fmla="*/ 26670 h 533608"/>
                <a:gd name="connsiteX22" fmla="*/ 476250 w 701774"/>
                <a:gd name="connsiteY22" fmla="*/ 30480 h 533608"/>
                <a:gd name="connsiteX23" fmla="*/ 548640 w 701774"/>
                <a:gd name="connsiteY23" fmla="*/ 3810 h 533608"/>
                <a:gd name="connsiteX24" fmla="*/ 571500 w 701774"/>
                <a:gd name="connsiteY24" fmla="*/ 0 h 533608"/>
                <a:gd name="connsiteX25" fmla="*/ 598170 w 701774"/>
                <a:gd name="connsiteY25" fmla="*/ 7620 h 533608"/>
                <a:gd name="connsiteX26" fmla="*/ 643890 w 701774"/>
                <a:gd name="connsiteY26" fmla="*/ 11430 h 533608"/>
                <a:gd name="connsiteX27" fmla="*/ 655320 w 701774"/>
                <a:gd name="connsiteY27" fmla="*/ 34290 h 533608"/>
                <a:gd name="connsiteX28" fmla="*/ 693420 w 701774"/>
                <a:gd name="connsiteY28" fmla="*/ 49530 h 533608"/>
                <a:gd name="connsiteX29" fmla="*/ 701040 w 701774"/>
                <a:gd name="connsiteY29" fmla="*/ 60960 h 533608"/>
                <a:gd name="connsiteX30" fmla="*/ 685800 w 701774"/>
                <a:gd name="connsiteY30" fmla="*/ 140970 h 533608"/>
                <a:gd name="connsiteX31" fmla="*/ 678180 w 701774"/>
                <a:gd name="connsiteY31" fmla="*/ 179070 h 533608"/>
                <a:gd name="connsiteX32" fmla="*/ 689610 w 701774"/>
                <a:gd name="connsiteY32" fmla="*/ 201930 h 533608"/>
                <a:gd name="connsiteX33" fmla="*/ 685800 w 701774"/>
                <a:gd name="connsiteY33" fmla="*/ 251460 h 533608"/>
                <a:gd name="connsiteX34" fmla="*/ 674370 w 701774"/>
                <a:gd name="connsiteY34" fmla="*/ 300990 h 533608"/>
                <a:gd name="connsiteX35" fmla="*/ 662940 w 701774"/>
                <a:gd name="connsiteY35" fmla="*/ 320040 h 533608"/>
                <a:gd name="connsiteX36" fmla="*/ 651510 w 701774"/>
                <a:gd name="connsiteY36" fmla="*/ 323850 h 533608"/>
                <a:gd name="connsiteX37" fmla="*/ 655320 w 701774"/>
                <a:gd name="connsiteY37" fmla="*/ 342900 h 533608"/>
                <a:gd name="connsiteX38" fmla="*/ 586740 w 701774"/>
                <a:gd name="connsiteY38" fmla="*/ 388620 h 533608"/>
                <a:gd name="connsiteX39" fmla="*/ 563880 w 701774"/>
                <a:gd name="connsiteY39" fmla="*/ 400050 h 533608"/>
                <a:gd name="connsiteX40" fmla="*/ 548640 w 701774"/>
                <a:gd name="connsiteY40" fmla="*/ 426720 h 533608"/>
                <a:gd name="connsiteX41" fmla="*/ 434340 w 701774"/>
                <a:gd name="connsiteY41" fmla="*/ 480060 h 533608"/>
                <a:gd name="connsiteX42" fmla="*/ 388620 w 701774"/>
                <a:gd name="connsiteY42" fmla="*/ 472440 h 533608"/>
                <a:gd name="connsiteX43" fmla="*/ 358140 w 701774"/>
                <a:gd name="connsiteY43" fmla="*/ 464820 h 533608"/>
                <a:gd name="connsiteX44" fmla="*/ 316230 w 701774"/>
                <a:gd name="connsiteY44" fmla="*/ 468630 h 533608"/>
                <a:gd name="connsiteX45" fmla="*/ 304800 w 701774"/>
                <a:gd name="connsiteY45" fmla="*/ 476250 h 533608"/>
                <a:gd name="connsiteX46" fmla="*/ 278130 w 701774"/>
                <a:gd name="connsiteY46" fmla="*/ 487680 h 533608"/>
                <a:gd name="connsiteX47" fmla="*/ 232410 w 701774"/>
                <a:gd name="connsiteY47" fmla="*/ 510540 h 533608"/>
                <a:gd name="connsiteX48" fmla="*/ 152400 w 701774"/>
                <a:gd name="connsiteY48" fmla="*/ 533400 h 533608"/>
                <a:gd name="connsiteX49" fmla="*/ 118110 w 701774"/>
                <a:gd name="connsiteY49" fmla="*/ 521970 h 533608"/>
                <a:gd name="connsiteX50" fmla="*/ 106680 w 701774"/>
                <a:gd name="connsiteY50" fmla="*/ 510540 h 533608"/>
                <a:gd name="connsiteX51" fmla="*/ 60960 w 701774"/>
                <a:gd name="connsiteY51" fmla="*/ 506730 h 533608"/>
                <a:gd name="connsiteX52" fmla="*/ 34290 w 701774"/>
                <a:gd name="connsiteY52" fmla="*/ 461010 h 533608"/>
                <a:gd name="connsiteX53" fmla="*/ 22860 w 701774"/>
                <a:gd name="connsiteY53" fmla="*/ 445770 h 533608"/>
                <a:gd name="connsiteX54" fmla="*/ 26670 w 701774"/>
                <a:gd name="connsiteY54" fmla="*/ 426720 h 533608"/>
                <a:gd name="connsiteX55" fmla="*/ 7620 w 701774"/>
                <a:gd name="connsiteY55" fmla="*/ 414020 h 533608"/>
                <a:gd name="connsiteX0" fmla="*/ 9739 w 703893"/>
                <a:gd name="connsiteY0" fmla="*/ 414020 h 533608"/>
                <a:gd name="connsiteX1" fmla="*/ 3389 w 703893"/>
                <a:gd name="connsiteY1" fmla="*/ 361950 h 533608"/>
                <a:gd name="connsiteX2" fmla="*/ 2119 w 703893"/>
                <a:gd name="connsiteY2" fmla="*/ 304800 h 533608"/>
                <a:gd name="connsiteX3" fmla="*/ 32599 w 703893"/>
                <a:gd name="connsiteY3" fmla="*/ 278130 h 533608"/>
                <a:gd name="connsiteX4" fmla="*/ 78319 w 703893"/>
                <a:gd name="connsiteY4" fmla="*/ 281940 h 533608"/>
                <a:gd name="connsiteX5" fmla="*/ 59269 w 703893"/>
                <a:gd name="connsiteY5" fmla="*/ 262890 h 533608"/>
                <a:gd name="connsiteX6" fmla="*/ 40219 w 703893"/>
                <a:gd name="connsiteY6" fmla="*/ 240030 h 533608"/>
                <a:gd name="connsiteX7" fmla="*/ 44029 w 703893"/>
                <a:gd name="connsiteY7" fmla="*/ 182880 h 533608"/>
                <a:gd name="connsiteX8" fmla="*/ 97369 w 703893"/>
                <a:gd name="connsiteY8" fmla="*/ 163830 h 533608"/>
                <a:gd name="connsiteX9" fmla="*/ 131659 w 703893"/>
                <a:gd name="connsiteY9" fmla="*/ 167640 h 533608"/>
                <a:gd name="connsiteX10" fmla="*/ 143089 w 703893"/>
                <a:gd name="connsiteY10" fmla="*/ 171450 h 533608"/>
                <a:gd name="connsiteX11" fmla="*/ 162139 w 703893"/>
                <a:gd name="connsiteY11" fmla="*/ 148590 h 533608"/>
                <a:gd name="connsiteX12" fmla="*/ 192619 w 703893"/>
                <a:gd name="connsiteY12" fmla="*/ 129540 h 533608"/>
                <a:gd name="connsiteX13" fmla="*/ 226909 w 703893"/>
                <a:gd name="connsiteY13" fmla="*/ 106680 h 533608"/>
                <a:gd name="connsiteX14" fmla="*/ 272629 w 703893"/>
                <a:gd name="connsiteY14" fmla="*/ 110490 h 533608"/>
                <a:gd name="connsiteX15" fmla="*/ 276439 w 703893"/>
                <a:gd name="connsiteY15" fmla="*/ 91440 h 533608"/>
                <a:gd name="connsiteX16" fmla="*/ 287869 w 703893"/>
                <a:gd name="connsiteY16" fmla="*/ 64770 h 533608"/>
                <a:gd name="connsiteX17" fmla="*/ 303109 w 703893"/>
                <a:gd name="connsiteY17" fmla="*/ 60960 h 533608"/>
                <a:gd name="connsiteX18" fmla="*/ 329779 w 703893"/>
                <a:gd name="connsiteY18" fmla="*/ 64770 h 533608"/>
                <a:gd name="connsiteX19" fmla="*/ 386929 w 703893"/>
                <a:gd name="connsiteY19" fmla="*/ 34290 h 533608"/>
                <a:gd name="connsiteX20" fmla="*/ 409789 w 703893"/>
                <a:gd name="connsiteY20" fmla="*/ 22860 h 533608"/>
                <a:gd name="connsiteX21" fmla="*/ 466939 w 703893"/>
                <a:gd name="connsiteY21" fmla="*/ 26670 h 533608"/>
                <a:gd name="connsiteX22" fmla="*/ 478369 w 703893"/>
                <a:gd name="connsiteY22" fmla="*/ 30480 h 533608"/>
                <a:gd name="connsiteX23" fmla="*/ 550759 w 703893"/>
                <a:gd name="connsiteY23" fmla="*/ 3810 h 533608"/>
                <a:gd name="connsiteX24" fmla="*/ 573619 w 703893"/>
                <a:gd name="connsiteY24" fmla="*/ 0 h 533608"/>
                <a:gd name="connsiteX25" fmla="*/ 600289 w 703893"/>
                <a:gd name="connsiteY25" fmla="*/ 7620 h 533608"/>
                <a:gd name="connsiteX26" fmla="*/ 646009 w 703893"/>
                <a:gd name="connsiteY26" fmla="*/ 11430 h 533608"/>
                <a:gd name="connsiteX27" fmla="*/ 657439 w 703893"/>
                <a:gd name="connsiteY27" fmla="*/ 34290 h 533608"/>
                <a:gd name="connsiteX28" fmla="*/ 695539 w 703893"/>
                <a:gd name="connsiteY28" fmla="*/ 49530 h 533608"/>
                <a:gd name="connsiteX29" fmla="*/ 703159 w 703893"/>
                <a:gd name="connsiteY29" fmla="*/ 60960 h 533608"/>
                <a:gd name="connsiteX30" fmla="*/ 687919 w 703893"/>
                <a:gd name="connsiteY30" fmla="*/ 140970 h 533608"/>
                <a:gd name="connsiteX31" fmla="*/ 680299 w 703893"/>
                <a:gd name="connsiteY31" fmla="*/ 179070 h 533608"/>
                <a:gd name="connsiteX32" fmla="*/ 691729 w 703893"/>
                <a:gd name="connsiteY32" fmla="*/ 201930 h 533608"/>
                <a:gd name="connsiteX33" fmla="*/ 687919 w 703893"/>
                <a:gd name="connsiteY33" fmla="*/ 251460 h 533608"/>
                <a:gd name="connsiteX34" fmla="*/ 676489 w 703893"/>
                <a:gd name="connsiteY34" fmla="*/ 300990 h 533608"/>
                <a:gd name="connsiteX35" fmla="*/ 665059 w 703893"/>
                <a:gd name="connsiteY35" fmla="*/ 320040 h 533608"/>
                <a:gd name="connsiteX36" fmla="*/ 653629 w 703893"/>
                <a:gd name="connsiteY36" fmla="*/ 323850 h 533608"/>
                <a:gd name="connsiteX37" fmla="*/ 657439 w 703893"/>
                <a:gd name="connsiteY37" fmla="*/ 342900 h 533608"/>
                <a:gd name="connsiteX38" fmla="*/ 588859 w 703893"/>
                <a:gd name="connsiteY38" fmla="*/ 388620 h 533608"/>
                <a:gd name="connsiteX39" fmla="*/ 565999 w 703893"/>
                <a:gd name="connsiteY39" fmla="*/ 400050 h 533608"/>
                <a:gd name="connsiteX40" fmla="*/ 550759 w 703893"/>
                <a:gd name="connsiteY40" fmla="*/ 426720 h 533608"/>
                <a:gd name="connsiteX41" fmla="*/ 436459 w 703893"/>
                <a:gd name="connsiteY41" fmla="*/ 480060 h 533608"/>
                <a:gd name="connsiteX42" fmla="*/ 390739 w 703893"/>
                <a:gd name="connsiteY42" fmla="*/ 472440 h 533608"/>
                <a:gd name="connsiteX43" fmla="*/ 360259 w 703893"/>
                <a:gd name="connsiteY43" fmla="*/ 464820 h 533608"/>
                <a:gd name="connsiteX44" fmla="*/ 318349 w 703893"/>
                <a:gd name="connsiteY44" fmla="*/ 468630 h 533608"/>
                <a:gd name="connsiteX45" fmla="*/ 306919 w 703893"/>
                <a:gd name="connsiteY45" fmla="*/ 476250 h 533608"/>
                <a:gd name="connsiteX46" fmla="*/ 280249 w 703893"/>
                <a:gd name="connsiteY46" fmla="*/ 487680 h 533608"/>
                <a:gd name="connsiteX47" fmla="*/ 234529 w 703893"/>
                <a:gd name="connsiteY47" fmla="*/ 510540 h 533608"/>
                <a:gd name="connsiteX48" fmla="*/ 154519 w 703893"/>
                <a:gd name="connsiteY48" fmla="*/ 533400 h 533608"/>
                <a:gd name="connsiteX49" fmla="*/ 120229 w 703893"/>
                <a:gd name="connsiteY49" fmla="*/ 521970 h 533608"/>
                <a:gd name="connsiteX50" fmla="*/ 108799 w 703893"/>
                <a:gd name="connsiteY50" fmla="*/ 510540 h 533608"/>
                <a:gd name="connsiteX51" fmla="*/ 63079 w 703893"/>
                <a:gd name="connsiteY51" fmla="*/ 506730 h 533608"/>
                <a:gd name="connsiteX52" fmla="*/ 36409 w 703893"/>
                <a:gd name="connsiteY52" fmla="*/ 461010 h 533608"/>
                <a:gd name="connsiteX53" fmla="*/ 24979 w 703893"/>
                <a:gd name="connsiteY53" fmla="*/ 445770 h 533608"/>
                <a:gd name="connsiteX54" fmla="*/ 28789 w 703893"/>
                <a:gd name="connsiteY54" fmla="*/ 426720 h 533608"/>
                <a:gd name="connsiteX55" fmla="*/ 9739 w 703893"/>
                <a:gd name="connsiteY55" fmla="*/ 414020 h 5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3893" h="533608">
                  <a:moveTo>
                    <a:pt x="9739" y="414020"/>
                  </a:moveTo>
                  <a:cubicBezTo>
                    <a:pt x="5506" y="403225"/>
                    <a:pt x="4659" y="380153"/>
                    <a:pt x="3389" y="361950"/>
                  </a:cubicBezTo>
                  <a:cubicBezTo>
                    <a:pt x="2119" y="343747"/>
                    <a:pt x="-2749" y="318770"/>
                    <a:pt x="2119" y="304800"/>
                  </a:cubicBezTo>
                  <a:cubicBezTo>
                    <a:pt x="6987" y="290830"/>
                    <a:pt x="19668" y="282009"/>
                    <a:pt x="32599" y="278130"/>
                  </a:cubicBezTo>
                  <a:cubicBezTo>
                    <a:pt x="47247" y="273736"/>
                    <a:pt x="65041" y="289527"/>
                    <a:pt x="78319" y="281940"/>
                  </a:cubicBezTo>
                  <a:cubicBezTo>
                    <a:pt x="86116" y="277485"/>
                    <a:pt x="65310" y="269535"/>
                    <a:pt x="59269" y="262890"/>
                  </a:cubicBezTo>
                  <a:cubicBezTo>
                    <a:pt x="52597" y="255551"/>
                    <a:pt x="46569" y="247650"/>
                    <a:pt x="40219" y="240030"/>
                  </a:cubicBezTo>
                  <a:cubicBezTo>
                    <a:pt x="41489" y="220980"/>
                    <a:pt x="36620" y="200476"/>
                    <a:pt x="44029" y="182880"/>
                  </a:cubicBezTo>
                  <a:cubicBezTo>
                    <a:pt x="50647" y="167163"/>
                    <a:pt x="84988" y="165599"/>
                    <a:pt x="97369" y="163830"/>
                  </a:cubicBezTo>
                  <a:cubicBezTo>
                    <a:pt x="108799" y="165100"/>
                    <a:pt x="120315" y="165749"/>
                    <a:pt x="131659" y="167640"/>
                  </a:cubicBezTo>
                  <a:cubicBezTo>
                    <a:pt x="135620" y="168300"/>
                    <a:pt x="139683" y="173579"/>
                    <a:pt x="143089" y="171450"/>
                  </a:cubicBezTo>
                  <a:cubicBezTo>
                    <a:pt x="151500" y="166193"/>
                    <a:pt x="154567" y="154997"/>
                    <a:pt x="162139" y="148590"/>
                  </a:cubicBezTo>
                  <a:cubicBezTo>
                    <a:pt x="171285" y="140851"/>
                    <a:pt x="183034" y="136729"/>
                    <a:pt x="192619" y="129540"/>
                  </a:cubicBezTo>
                  <a:cubicBezTo>
                    <a:pt x="227035" y="103728"/>
                    <a:pt x="187537" y="122429"/>
                    <a:pt x="226909" y="106680"/>
                  </a:cubicBezTo>
                  <a:cubicBezTo>
                    <a:pt x="242149" y="107950"/>
                    <a:pt x="258012" y="114987"/>
                    <a:pt x="272629" y="110490"/>
                  </a:cubicBezTo>
                  <a:cubicBezTo>
                    <a:pt x="278818" y="108586"/>
                    <a:pt x="275034" y="97762"/>
                    <a:pt x="276439" y="91440"/>
                  </a:cubicBezTo>
                  <a:cubicBezTo>
                    <a:pt x="278101" y="83959"/>
                    <a:pt x="280194" y="69887"/>
                    <a:pt x="287869" y="64770"/>
                  </a:cubicBezTo>
                  <a:cubicBezTo>
                    <a:pt x="292226" y="61865"/>
                    <a:pt x="298029" y="62230"/>
                    <a:pt x="303109" y="60960"/>
                  </a:cubicBezTo>
                  <a:cubicBezTo>
                    <a:pt x="311999" y="62230"/>
                    <a:pt x="320822" y="65410"/>
                    <a:pt x="329779" y="64770"/>
                  </a:cubicBezTo>
                  <a:cubicBezTo>
                    <a:pt x="359250" y="62665"/>
                    <a:pt x="361978" y="50330"/>
                    <a:pt x="386929" y="34290"/>
                  </a:cubicBezTo>
                  <a:cubicBezTo>
                    <a:pt x="394095" y="29683"/>
                    <a:pt x="402169" y="26670"/>
                    <a:pt x="409789" y="22860"/>
                  </a:cubicBezTo>
                  <a:cubicBezTo>
                    <a:pt x="428839" y="24130"/>
                    <a:pt x="447963" y="24562"/>
                    <a:pt x="466939" y="26670"/>
                  </a:cubicBezTo>
                  <a:cubicBezTo>
                    <a:pt x="470931" y="27114"/>
                    <a:pt x="474369" y="30844"/>
                    <a:pt x="478369" y="30480"/>
                  </a:cubicBezTo>
                  <a:cubicBezTo>
                    <a:pt x="509805" y="27622"/>
                    <a:pt x="519728" y="14762"/>
                    <a:pt x="550759" y="3810"/>
                  </a:cubicBezTo>
                  <a:cubicBezTo>
                    <a:pt x="558044" y="1239"/>
                    <a:pt x="565999" y="1270"/>
                    <a:pt x="573619" y="0"/>
                  </a:cubicBezTo>
                  <a:cubicBezTo>
                    <a:pt x="582509" y="2540"/>
                    <a:pt x="591156" y="6178"/>
                    <a:pt x="600289" y="7620"/>
                  </a:cubicBezTo>
                  <a:cubicBezTo>
                    <a:pt x="615395" y="10005"/>
                    <a:pt x="631305" y="7229"/>
                    <a:pt x="646009" y="11430"/>
                  </a:cubicBezTo>
                  <a:cubicBezTo>
                    <a:pt x="662166" y="16046"/>
                    <a:pt x="646648" y="27423"/>
                    <a:pt x="657439" y="34290"/>
                  </a:cubicBezTo>
                  <a:cubicBezTo>
                    <a:pt x="668979" y="41634"/>
                    <a:pt x="695539" y="49530"/>
                    <a:pt x="695539" y="49530"/>
                  </a:cubicBezTo>
                  <a:cubicBezTo>
                    <a:pt x="698079" y="53340"/>
                    <a:pt x="702873" y="56390"/>
                    <a:pt x="703159" y="60960"/>
                  </a:cubicBezTo>
                  <a:cubicBezTo>
                    <a:pt x="706064" y="107439"/>
                    <a:pt x="700218" y="104074"/>
                    <a:pt x="687919" y="140970"/>
                  </a:cubicBezTo>
                  <a:cubicBezTo>
                    <a:pt x="684130" y="152337"/>
                    <a:pt x="682175" y="167815"/>
                    <a:pt x="680299" y="179070"/>
                  </a:cubicBezTo>
                  <a:cubicBezTo>
                    <a:pt x="684109" y="186690"/>
                    <a:pt x="690837" y="193457"/>
                    <a:pt x="691729" y="201930"/>
                  </a:cubicBezTo>
                  <a:cubicBezTo>
                    <a:pt x="693462" y="218398"/>
                    <a:pt x="689652" y="234992"/>
                    <a:pt x="687919" y="251460"/>
                  </a:cubicBezTo>
                  <a:cubicBezTo>
                    <a:pt x="686478" y="265153"/>
                    <a:pt x="681577" y="288778"/>
                    <a:pt x="676489" y="300990"/>
                  </a:cubicBezTo>
                  <a:cubicBezTo>
                    <a:pt x="673641" y="307826"/>
                    <a:pt x="670295" y="314804"/>
                    <a:pt x="665059" y="320040"/>
                  </a:cubicBezTo>
                  <a:cubicBezTo>
                    <a:pt x="662219" y="322880"/>
                    <a:pt x="657439" y="322580"/>
                    <a:pt x="653629" y="323850"/>
                  </a:cubicBezTo>
                  <a:cubicBezTo>
                    <a:pt x="654899" y="330200"/>
                    <a:pt x="659487" y="336757"/>
                    <a:pt x="657439" y="342900"/>
                  </a:cubicBezTo>
                  <a:cubicBezTo>
                    <a:pt x="645784" y="377866"/>
                    <a:pt x="619965" y="375523"/>
                    <a:pt x="588859" y="388620"/>
                  </a:cubicBezTo>
                  <a:cubicBezTo>
                    <a:pt x="581007" y="391926"/>
                    <a:pt x="573619" y="396240"/>
                    <a:pt x="565999" y="400050"/>
                  </a:cubicBezTo>
                  <a:cubicBezTo>
                    <a:pt x="560919" y="408940"/>
                    <a:pt x="558561" y="420089"/>
                    <a:pt x="550759" y="426720"/>
                  </a:cubicBezTo>
                  <a:cubicBezTo>
                    <a:pt x="504678" y="465889"/>
                    <a:pt x="489257" y="464975"/>
                    <a:pt x="436459" y="480060"/>
                  </a:cubicBezTo>
                  <a:cubicBezTo>
                    <a:pt x="421219" y="477520"/>
                    <a:pt x="405889" y="475470"/>
                    <a:pt x="390739" y="472440"/>
                  </a:cubicBezTo>
                  <a:cubicBezTo>
                    <a:pt x="380470" y="470386"/>
                    <a:pt x="370717" y="465370"/>
                    <a:pt x="360259" y="464820"/>
                  </a:cubicBezTo>
                  <a:cubicBezTo>
                    <a:pt x="346251" y="464083"/>
                    <a:pt x="332319" y="467360"/>
                    <a:pt x="318349" y="468630"/>
                  </a:cubicBezTo>
                  <a:cubicBezTo>
                    <a:pt x="314539" y="471170"/>
                    <a:pt x="311015" y="474202"/>
                    <a:pt x="306919" y="476250"/>
                  </a:cubicBezTo>
                  <a:cubicBezTo>
                    <a:pt x="298268" y="480575"/>
                    <a:pt x="288647" y="482881"/>
                    <a:pt x="280249" y="487680"/>
                  </a:cubicBezTo>
                  <a:cubicBezTo>
                    <a:pt x="236025" y="512951"/>
                    <a:pt x="271573" y="503131"/>
                    <a:pt x="234529" y="510540"/>
                  </a:cubicBezTo>
                  <a:cubicBezTo>
                    <a:pt x="204205" y="525702"/>
                    <a:pt x="193076" y="535153"/>
                    <a:pt x="154519" y="533400"/>
                  </a:cubicBezTo>
                  <a:cubicBezTo>
                    <a:pt x="142483" y="532853"/>
                    <a:pt x="131659" y="525780"/>
                    <a:pt x="120229" y="521970"/>
                  </a:cubicBezTo>
                  <a:cubicBezTo>
                    <a:pt x="116419" y="518160"/>
                    <a:pt x="114005" y="511928"/>
                    <a:pt x="108799" y="510540"/>
                  </a:cubicBezTo>
                  <a:cubicBezTo>
                    <a:pt x="94023" y="506600"/>
                    <a:pt x="76447" y="514157"/>
                    <a:pt x="63079" y="506730"/>
                  </a:cubicBezTo>
                  <a:cubicBezTo>
                    <a:pt x="28640" y="487597"/>
                    <a:pt x="47297" y="480064"/>
                    <a:pt x="36409" y="461010"/>
                  </a:cubicBezTo>
                  <a:cubicBezTo>
                    <a:pt x="33259" y="455497"/>
                    <a:pt x="28789" y="450850"/>
                    <a:pt x="24979" y="445770"/>
                  </a:cubicBezTo>
                  <a:cubicBezTo>
                    <a:pt x="26249" y="439420"/>
                    <a:pt x="25357" y="432211"/>
                    <a:pt x="28789" y="426720"/>
                  </a:cubicBezTo>
                  <a:cubicBezTo>
                    <a:pt x="32154" y="421335"/>
                    <a:pt x="13972" y="424815"/>
                    <a:pt x="9739" y="414020"/>
                  </a:cubicBez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21" name="Rektangel 6">
              <a:extLst>
                <a:ext uri="{FF2B5EF4-FFF2-40B4-BE49-F238E27FC236}">
                  <a16:creationId xmlns:a16="http://schemas.microsoft.com/office/drawing/2014/main" id="{753AC3F6-68EF-FD1F-9946-D3201406D1C9}"/>
                </a:ext>
              </a:extLst>
            </p:cNvPr>
            <p:cNvSpPr/>
            <p:nvPr/>
          </p:nvSpPr>
          <p:spPr>
            <a:xfrm>
              <a:off x="6399540" y="3593071"/>
              <a:ext cx="187182" cy="426933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82" h="426933">
                  <a:moveTo>
                    <a:pt x="0" y="0"/>
                  </a:moveTo>
                  <a:lnTo>
                    <a:pt x="187182" y="60452"/>
                  </a:lnTo>
                  <a:cubicBezTo>
                    <a:pt x="186843" y="185152"/>
                    <a:pt x="186505" y="302233"/>
                    <a:pt x="186166" y="426933"/>
                  </a:cubicBezTo>
                  <a:lnTo>
                    <a:pt x="1778" y="358353"/>
                  </a:lnTo>
                  <a:cubicBezTo>
                    <a:pt x="1185" y="238902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22" name="Rektangel 5">
              <a:extLst>
                <a:ext uri="{FF2B5EF4-FFF2-40B4-BE49-F238E27FC236}">
                  <a16:creationId xmlns:a16="http://schemas.microsoft.com/office/drawing/2014/main" id="{ACD4780A-7E6A-34AE-9736-77E6486D9C6A}"/>
                </a:ext>
              </a:extLst>
            </p:cNvPr>
            <p:cNvSpPr/>
            <p:nvPr/>
          </p:nvSpPr>
          <p:spPr>
            <a:xfrm>
              <a:off x="6587302" y="3400105"/>
              <a:ext cx="564698" cy="616073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698" h="616073">
                  <a:moveTo>
                    <a:pt x="0" y="254000"/>
                  </a:moveTo>
                  <a:lnTo>
                    <a:pt x="562158" y="0"/>
                  </a:lnTo>
                  <a:cubicBezTo>
                    <a:pt x="563005" y="121114"/>
                    <a:pt x="563851" y="244769"/>
                    <a:pt x="564698" y="365883"/>
                  </a:cubicBezTo>
                  <a:lnTo>
                    <a:pt x="0" y="61607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</p:grp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FC3213B7-172A-24D7-300F-F63B52D31444}"/>
              </a:ext>
            </a:extLst>
          </p:cNvPr>
          <p:cNvGrpSpPr/>
          <p:nvPr/>
        </p:nvGrpSpPr>
        <p:grpSpPr>
          <a:xfrm>
            <a:off x="9959041" y="3688970"/>
            <a:ext cx="611459" cy="652841"/>
            <a:chOff x="6399540" y="3192780"/>
            <a:chExt cx="750032" cy="823398"/>
          </a:xfrm>
        </p:grpSpPr>
        <p:sp>
          <p:nvSpPr>
            <p:cNvPr id="25" name="Rektangel 6">
              <a:extLst>
                <a:ext uri="{FF2B5EF4-FFF2-40B4-BE49-F238E27FC236}">
                  <a16:creationId xmlns:a16="http://schemas.microsoft.com/office/drawing/2014/main" id="{F23B6BAA-58BC-E7C7-9825-D5E8090D726C}"/>
                </a:ext>
              </a:extLst>
            </p:cNvPr>
            <p:cNvSpPr/>
            <p:nvPr/>
          </p:nvSpPr>
          <p:spPr>
            <a:xfrm>
              <a:off x="6960843" y="3335690"/>
              <a:ext cx="187182" cy="426933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82" h="426933">
                  <a:moveTo>
                    <a:pt x="0" y="0"/>
                  </a:moveTo>
                  <a:lnTo>
                    <a:pt x="187182" y="60452"/>
                  </a:lnTo>
                  <a:cubicBezTo>
                    <a:pt x="186843" y="185152"/>
                    <a:pt x="186505" y="302233"/>
                    <a:pt x="186166" y="426933"/>
                  </a:cubicBezTo>
                  <a:lnTo>
                    <a:pt x="1778" y="358353"/>
                  </a:lnTo>
                  <a:cubicBezTo>
                    <a:pt x="1185" y="238902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26" name="Rektangel 5">
              <a:extLst>
                <a:ext uri="{FF2B5EF4-FFF2-40B4-BE49-F238E27FC236}">
                  <a16:creationId xmlns:a16="http://schemas.microsoft.com/office/drawing/2014/main" id="{73034A7E-4CA8-3045-D777-8DDF142F0012}"/>
                </a:ext>
              </a:extLst>
            </p:cNvPr>
            <p:cNvSpPr/>
            <p:nvPr/>
          </p:nvSpPr>
          <p:spPr>
            <a:xfrm>
              <a:off x="6401408" y="3337129"/>
              <a:ext cx="564698" cy="616073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698" h="616073">
                  <a:moveTo>
                    <a:pt x="0" y="254000"/>
                  </a:moveTo>
                  <a:lnTo>
                    <a:pt x="562158" y="0"/>
                  </a:lnTo>
                  <a:cubicBezTo>
                    <a:pt x="563005" y="121114"/>
                    <a:pt x="563851" y="244769"/>
                    <a:pt x="564698" y="365883"/>
                  </a:cubicBezTo>
                  <a:lnTo>
                    <a:pt x="0" y="61607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27" name="Kombinationstegning: figur 26">
              <a:extLst>
                <a:ext uri="{FF2B5EF4-FFF2-40B4-BE49-F238E27FC236}">
                  <a16:creationId xmlns:a16="http://schemas.microsoft.com/office/drawing/2014/main" id="{92749669-865E-E6B0-E8D8-F11EBBE18701}"/>
                </a:ext>
              </a:extLst>
            </p:cNvPr>
            <p:cNvSpPr/>
            <p:nvPr/>
          </p:nvSpPr>
          <p:spPr>
            <a:xfrm>
              <a:off x="6412161" y="3192780"/>
              <a:ext cx="720892" cy="533608"/>
            </a:xfrm>
            <a:custGeom>
              <a:avLst/>
              <a:gdLst>
                <a:gd name="connsiteX0" fmla="*/ 45720 w 701774"/>
                <a:gd name="connsiteY0" fmla="*/ 411480 h 533608"/>
                <a:gd name="connsiteX1" fmla="*/ 19050 w 701774"/>
                <a:gd name="connsiteY1" fmla="*/ 361950 h 533608"/>
                <a:gd name="connsiteX2" fmla="*/ 0 w 701774"/>
                <a:gd name="connsiteY2" fmla="*/ 304800 h 533608"/>
                <a:gd name="connsiteX3" fmla="*/ 30480 w 701774"/>
                <a:gd name="connsiteY3" fmla="*/ 278130 h 533608"/>
                <a:gd name="connsiteX4" fmla="*/ 76200 w 701774"/>
                <a:gd name="connsiteY4" fmla="*/ 281940 h 533608"/>
                <a:gd name="connsiteX5" fmla="*/ 57150 w 701774"/>
                <a:gd name="connsiteY5" fmla="*/ 262890 h 533608"/>
                <a:gd name="connsiteX6" fmla="*/ 38100 w 701774"/>
                <a:gd name="connsiteY6" fmla="*/ 240030 h 533608"/>
                <a:gd name="connsiteX7" fmla="*/ 41910 w 701774"/>
                <a:gd name="connsiteY7" fmla="*/ 182880 h 533608"/>
                <a:gd name="connsiteX8" fmla="*/ 95250 w 701774"/>
                <a:gd name="connsiteY8" fmla="*/ 163830 h 533608"/>
                <a:gd name="connsiteX9" fmla="*/ 129540 w 701774"/>
                <a:gd name="connsiteY9" fmla="*/ 167640 h 533608"/>
                <a:gd name="connsiteX10" fmla="*/ 140970 w 701774"/>
                <a:gd name="connsiteY10" fmla="*/ 171450 h 533608"/>
                <a:gd name="connsiteX11" fmla="*/ 160020 w 701774"/>
                <a:gd name="connsiteY11" fmla="*/ 148590 h 533608"/>
                <a:gd name="connsiteX12" fmla="*/ 190500 w 701774"/>
                <a:gd name="connsiteY12" fmla="*/ 129540 h 533608"/>
                <a:gd name="connsiteX13" fmla="*/ 224790 w 701774"/>
                <a:gd name="connsiteY13" fmla="*/ 106680 h 533608"/>
                <a:gd name="connsiteX14" fmla="*/ 270510 w 701774"/>
                <a:gd name="connsiteY14" fmla="*/ 110490 h 533608"/>
                <a:gd name="connsiteX15" fmla="*/ 274320 w 701774"/>
                <a:gd name="connsiteY15" fmla="*/ 91440 h 533608"/>
                <a:gd name="connsiteX16" fmla="*/ 285750 w 701774"/>
                <a:gd name="connsiteY16" fmla="*/ 64770 h 533608"/>
                <a:gd name="connsiteX17" fmla="*/ 300990 w 701774"/>
                <a:gd name="connsiteY17" fmla="*/ 60960 h 533608"/>
                <a:gd name="connsiteX18" fmla="*/ 327660 w 701774"/>
                <a:gd name="connsiteY18" fmla="*/ 64770 h 533608"/>
                <a:gd name="connsiteX19" fmla="*/ 384810 w 701774"/>
                <a:gd name="connsiteY19" fmla="*/ 34290 h 533608"/>
                <a:gd name="connsiteX20" fmla="*/ 407670 w 701774"/>
                <a:gd name="connsiteY20" fmla="*/ 22860 h 533608"/>
                <a:gd name="connsiteX21" fmla="*/ 464820 w 701774"/>
                <a:gd name="connsiteY21" fmla="*/ 26670 h 533608"/>
                <a:gd name="connsiteX22" fmla="*/ 476250 w 701774"/>
                <a:gd name="connsiteY22" fmla="*/ 30480 h 533608"/>
                <a:gd name="connsiteX23" fmla="*/ 548640 w 701774"/>
                <a:gd name="connsiteY23" fmla="*/ 3810 h 533608"/>
                <a:gd name="connsiteX24" fmla="*/ 571500 w 701774"/>
                <a:gd name="connsiteY24" fmla="*/ 0 h 533608"/>
                <a:gd name="connsiteX25" fmla="*/ 598170 w 701774"/>
                <a:gd name="connsiteY25" fmla="*/ 7620 h 533608"/>
                <a:gd name="connsiteX26" fmla="*/ 643890 w 701774"/>
                <a:gd name="connsiteY26" fmla="*/ 11430 h 533608"/>
                <a:gd name="connsiteX27" fmla="*/ 655320 w 701774"/>
                <a:gd name="connsiteY27" fmla="*/ 34290 h 533608"/>
                <a:gd name="connsiteX28" fmla="*/ 693420 w 701774"/>
                <a:gd name="connsiteY28" fmla="*/ 49530 h 533608"/>
                <a:gd name="connsiteX29" fmla="*/ 701040 w 701774"/>
                <a:gd name="connsiteY29" fmla="*/ 60960 h 533608"/>
                <a:gd name="connsiteX30" fmla="*/ 685800 w 701774"/>
                <a:gd name="connsiteY30" fmla="*/ 140970 h 533608"/>
                <a:gd name="connsiteX31" fmla="*/ 678180 w 701774"/>
                <a:gd name="connsiteY31" fmla="*/ 179070 h 533608"/>
                <a:gd name="connsiteX32" fmla="*/ 689610 w 701774"/>
                <a:gd name="connsiteY32" fmla="*/ 201930 h 533608"/>
                <a:gd name="connsiteX33" fmla="*/ 685800 w 701774"/>
                <a:gd name="connsiteY33" fmla="*/ 251460 h 533608"/>
                <a:gd name="connsiteX34" fmla="*/ 674370 w 701774"/>
                <a:gd name="connsiteY34" fmla="*/ 300990 h 533608"/>
                <a:gd name="connsiteX35" fmla="*/ 662940 w 701774"/>
                <a:gd name="connsiteY35" fmla="*/ 320040 h 533608"/>
                <a:gd name="connsiteX36" fmla="*/ 651510 w 701774"/>
                <a:gd name="connsiteY36" fmla="*/ 323850 h 533608"/>
                <a:gd name="connsiteX37" fmla="*/ 655320 w 701774"/>
                <a:gd name="connsiteY37" fmla="*/ 342900 h 533608"/>
                <a:gd name="connsiteX38" fmla="*/ 586740 w 701774"/>
                <a:gd name="connsiteY38" fmla="*/ 388620 h 533608"/>
                <a:gd name="connsiteX39" fmla="*/ 563880 w 701774"/>
                <a:gd name="connsiteY39" fmla="*/ 400050 h 533608"/>
                <a:gd name="connsiteX40" fmla="*/ 548640 w 701774"/>
                <a:gd name="connsiteY40" fmla="*/ 426720 h 533608"/>
                <a:gd name="connsiteX41" fmla="*/ 434340 w 701774"/>
                <a:gd name="connsiteY41" fmla="*/ 480060 h 533608"/>
                <a:gd name="connsiteX42" fmla="*/ 388620 w 701774"/>
                <a:gd name="connsiteY42" fmla="*/ 472440 h 533608"/>
                <a:gd name="connsiteX43" fmla="*/ 358140 w 701774"/>
                <a:gd name="connsiteY43" fmla="*/ 464820 h 533608"/>
                <a:gd name="connsiteX44" fmla="*/ 316230 w 701774"/>
                <a:gd name="connsiteY44" fmla="*/ 468630 h 533608"/>
                <a:gd name="connsiteX45" fmla="*/ 304800 w 701774"/>
                <a:gd name="connsiteY45" fmla="*/ 476250 h 533608"/>
                <a:gd name="connsiteX46" fmla="*/ 278130 w 701774"/>
                <a:gd name="connsiteY46" fmla="*/ 487680 h 533608"/>
                <a:gd name="connsiteX47" fmla="*/ 232410 w 701774"/>
                <a:gd name="connsiteY47" fmla="*/ 510540 h 533608"/>
                <a:gd name="connsiteX48" fmla="*/ 152400 w 701774"/>
                <a:gd name="connsiteY48" fmla="*/ 533400 h 533608"/>
                <a:gd name="connsiteX49" fmla="*/ 118110 w 701774"/>
                <a:gd name="connsiteY49" fmla="*/ 521970 h 533608"/>
                <a:gd name="connsiteX50" fmla="*/ 106680 w 701774"/>
                <a:gd name="connsiteY50" fmla="*/ 510540 h 533608"/>
                <a:gd name="connsiteX51" fmla="*/ 60960 w 701774"/>
                <a:gd name="connsiteY51" fmla="*/ 506730 h 533608"/>
                <a:gd name="connsiteX52" fmla="*/ 34290 w 701774"/>
                <a:gd name="connsiteY52" fmla="*/ 461010 h 533608"/>
                <a:gd name="connsiteX53" fmla="*/ 22860 w 701774"/>
                <a:gd name="connsiteY53" fmla="*/ 445770 h 533608"/>
                <a:gd name="connsiteX54" fmla="*/ 26670 w 701774"/>
                <a:gd name="connsiteY54" fmla="*/ 426720 h 533608"/>
                <a:gd name="connsiteX55" fmla="*/ 45720 w 701774"/>
                <a:gd name="connsiteY55" fmla="*/ 411480 h 533608"/>
                <a:gd name="connsiteX0" fmla="*/ 47 w 706901"/>
                <a:gd name="connsiteY0" fmla="*/ 434340 h 533608"/>
                <a:gd name="connsiteX1" fmla="*/ 24177 w 706901"/>
                <a:gd name="connsiteY1" fmla="*/ 361950 h 533608"/>
                <a:gd name="connsiteX2" fmla="*/ 5127 w 706901"/>
                <a:gd name="connsiteY2" fmla="*/ 304800 h 533608"/>
                <a:gd name="connsiteX3" fmla="*/ 35607 w 706901"/>
                <a:gd name="connsiteY3" fmla="*/ 278130 h 533608"/>
                <a:gd name="connsiteX4" fmla="*/ 81327 w 706901"/>
                <a:gd name="connsiteY4" fmla="*/ 281940 h 533608"/>
                <a:gd name="connsiteX5" fmla="*/ 62277 w 706901"/>
                <a:gd name="connsiteY5" fmla="*/ 262890 h 533608"/>
                <a:gd name="connsiteX6" fmla="*/ 43227 w 706901"/>
                <a:gd name="connsiteY6" fmla="*/ 240030 h 533608"/>
                <a:gd name="connsiteX7" fmla="*/ 47037 w 706901"/>
                <a:gd name="connsiteY7" fmla="*/ 182880 h 533608"/>
                <a:gd name="connsiteX8" fmla="*/ 100377 w 706901"/>
                <a:gd name="connsiteY8" fmla="*/ 163830 h 533608"/>
                <a:gd name="connsiteX9" fmla="*/ 134667 w 706901"/>
                <a:gd name="connsiteY9" fmla="*/ 167640 h 533608"/>
                <a:gd name="connsiteX10" fmla="*/ 146097 w 706901"/>
                <a:gd name="connsiteY10" fmla="*/ 171450 h 533608"/>
                <a:gd name="connsiteX11" fmla="*/ 165147 w 706901"/>
                <a:gd name="connsiteY11" fmla="*/ 148590 h 533608"/>
                <a:gd name="connsiteX12" fmla="*/ 195627 w 706901"/>
                <a:gd name="connsiteY12" fmla="*/ 129540 h 533608"/>
                <a:gd name="connsiteX13" fmla="*/ 229917 w 706901"/>
                <a:gd name="connsiteY13" fmla="*/ 106680 h 533608"/>
                <a:gd name="connsiteX14" fmla="*/ 275637 w 706901"/>
                <a:gd name="connsiteY14" fmla="*/ 110490 h 533608"/>
                <a:gd name="connsiteX15" fmla="*/ 279447 w 706901"/>
                <a:gd name="connsiteY15" fmla="*/ 91440 h 533608"/>
                <a:gd name="connsiteX16" fmla="*/ 290877 w 706901"/>
                <a:gd name="connsiteY16" fmla="*/ 64770 h 533608"/>
                <a:gd name="connsiteX17" fmla="*/ 306117 w 706901"/>
                <a:gd name="connsiteY17" fmla="*/ 60960 h 533608"/>
                <a:gd name="connsiteX18" fmla="*/ 332787 w 706901"/>
                <a:gd name="connsiteY18" fmla="*/ 64770 h 533608"/>
                <a:gd name="connsiteX19" fmla="*/ 389937 w 706901"/>
                <a:gd name="connsiteY19" fmla="*/ 34290 h 533608"/>
                <a:gd name="connsiteX20" fmla="*/ 412797 w 706901"/>
                <a:gd name="connsiteY20" fmla="*/ 22860 h 533608"/>
                <a:gd name="connsiteX21" fmla="*/ 469947 w 706901"/>
                <a:gd name="connsiteY21" fmla="*/ 26670 h 533608"/>
                <a:gd name="connsiteX22" fmla="*/ 481377 w 706901"/>
                <a:gd name="connsiteY22" fmla="*/ 30480 h 533608"/>
                <a:gd name="connsiteX23" fmla="*/ 553767 w 706901"/>
                <a:gd name="connsiteY23" fmla="*/ 3810 h 533608"/>
                <a:gd name="connsiteX24" fmla="*/ 576627 w 706901"/>
                <a:gd name="connsiteY24" fmla="*/ 0 h 533608"/>
                <a:gd name="connsiteX25" fmla="*/ 603297 w 706901"/>
                <a:gd name="connsiteY25" fmla="*/ 7620 h 533608"/>
                <a:gd name="connsiteX26" fmla="*/ 649017 w 706901"/>
                <a:gd name="connsiteY26" fmla="*/ 11430 h 533608"/>
                <a:gd name="connsiteX27" fmla="*/ 660447 w 706901"/>
                <a:gd name="connsiteY27" fmla="*/ 34290 h 533608"/>
                <a:gd name="connsiteX28" fmla="*/ 698547 w 706901"/>
                <a:gd name="connsiteY28" fmla="*/ 49530 h 533608"/>
                <a:gd name="connsiteX29" fmla="*/ 706167 w 706901"/>
                <a:gd name="connsiteY29" fmla="*/ 60960 h 533608"/>
                <a:gd name="connsiteX30" fmla="*/ 690927 w 706901"/>
                <a:gd name="connsiteY30" fmla="*/ 140970 h 533608"/>
                <a:gd name="connsiteX31" fmla="*/ 683307 w 706901"/>
                <a:gd name="connsiteY31" fmla="*/ 179070 h 533608"/>
                <a:gd name="connsiteX32" fmla="*/ 694737 w 706901"/>
                <a:gd name="connsiteY32" fmla="*/ 201930 h 533608"/>
                <a:gd name="connsiteX33" fmla="*/ 690927 w 706901"/>
                <a:gd name="connsiteY33" fmla="*/ 251460 h 533608"/>
                <a:gd name="connsiteX34" fmla="*/ 679497 w 706901"/>
                <a:gd name="connsiteY34" fmla="*/ 300990 h 533608"/>
                <a:gd name="connsiteX35" fmla="*/ 668067 w 706901"/>
                <a:gd name="connsiteY35" fmla="*/ 320040 h 533608"/>
                <a:gd name="connsiteX36" fmla="*/ 656637 w 706901"/>
                <a:gd name="connsiteY36" fmla="*/ 323850 h 533608"/>
                <a:gd name="connsiteX37" fmla="*/ 660447 w 706901"/>
                <a:gd name="connsiteY37" fmla="*/ 342900 h 533608"/>
                <a:gd name="connsiteX38" fmla="*/ 591867 w 706901"/>
                <a:gd name="connsiteY38" fmla="*/ 388620 h 533608"/>
                <a:gd name="connsiteX39" fmla="*/ 569007 w 706901"/>
                <a:gd name="connsiteY39" fmla="*/ 400050 h 533608"/>
                <a:gd name="connsiteX40" fmla="*/ 553767 w 706901"/>
                <a:gd name="connsiteY40" fmla="*/ 426720 h 533608"/>
                <a:gd name="connsiteX41" fmla="*/ 439467 w 706901"/>
                <a:gd name="connsiteY41" fmla="*/ 480060 h 533608"/>
                <a:gd name="connsiteX42" fmla="*/ 393747 w 706901"/>
                <a:gd name="connsiteY42" fmla="*/ 472440 h 533608"/>
                <a:gd name="connsiteX43" fmla="*/ 363267 w 706901"/>
                <a:gd name="connsiteY43" fmla="*/ 464820 h 533608"/>
                <a:gd name="connsiteX44" fmla="*/ 321357 w 706901"/>
                <a:gd name="connsiteY44" fmla="*/ 468630 h 533608"/>
                <a:gd name="connsiteX45" fmla="*/ 309927 w 706901"/>
                <a:gd name="connsiteY45" fmla="*/ 476250 h 533608"/>
                <a:gd name="connsiteX46" fmla="*/ 283257 w 706901"/>
                <a:gd name="connsiteY46" fmla="*/ 487680 h 533608"/>
                <a:gd name="connsiteX47" fmla="*/ 237537 w 706901"/>
                <a:gd name="connsiteY47" fmla="*/ 510540 h 533608"/>
                <a:gd name="connsiteX48" fmla="*/ 157527 w 706901"/>
                <a:gd name="connsiteY48" fmla="*/ 533400 h 533608"/>
                <a:gd name="connsiteX49" fmla="*/ 123237 w 706901"/>
                <a:gd name="connsiteY49" fmla="*/ 521970 h 533608"/>
                <a:gd name="connsiteX50" fmla="*/ 111807 w 706901"/>
                <a:gd name="connsiteY50" fmla="*/ 510540 h 533608"/>
                <a:gd name="connsiteX51" fmla="*/ 66087 w 706901"/>
                <a:gd name="connsiteY51" fmla="*/ 506730 h 533608"/>
                <a:gd name="connsiteX52" fmla="*/ 39417 w 706901"/>
                <a:gd name="connsiteY52" fmla="*/ 461010 h 533608"/>
                <a:gd name="connsiteX53" fmla="*/ 27987 w 706901"/>
                <a:gd name="connsiteY53" fmla="*/ 445770 h 533608"/>
                <a:gd name="connsiteX54" fmla="*/ 31797 w 706901"/>
                <a:gd name="connsiteY54" fmla="*/ 426720 h 533608"/>
                <a:gd name="connsiteX55" fmla="*/ 47 w 706901"/>
                <a:gd name="connsiteY55" fmla="*/ 434340 h 533608"/>
                <a:gd name="connsiteX0" fmla="*/ 14038 w 720892"/>
                <a:gd name="connsiteY0" fmla="*/ 434340 h 533608"/>
                <a:gd name="connsiteX1" fmla="*/ 68 w 720892"/>
                <a:gd name="connsiteY1" fmla="*/ 359410 h 533608"/>
                <a:gd name="connsiteX2" fmla="*/ 19118 w 720892"/>
                <a:gd name="connsiteY2" fmla="*/ 304800 h 533608"/>
                <a:gd name="connsiteX3" fmla="*/ 49598 w 720892"/>
                <a:gd name="connsiteY3" fmla="*/ 278130 h 533608"/>
                <a:gd name="connsiteX4" fmla="*/ 95318 w 720892"/>
                <a:gd name="connsiteY4" fmla="*/ 281940 h 533608"/>
                <a:gd name="connsiteX5" fmla="*/ 76268 w 720892"/>
                <a:gd name="connsiteY5" fmla="*/ 262890 h 533608"/>
                <a:gd name="connsiteX6" fmla="*/ 57218 w 720892"/>
                <a:gd name="connsiteY6" fmla="*/ 240030 h 533608"/>
                <a:gd name="connsiteX7" fmla="*/ 61028 w 720892"/>
                <a:gd name="connsiteY7" fmla="*/ 182880 h 533608"/>
                <a:gd name="connsiteX8" fmla="*/ 114368 w 720892"/>
                <a:gd name="connsiteY8" fmla="*/ 163830 h 533608"/>
                <a:gd name="connsiteX9" fmla="*/ 148658 w 720892"/>
                <a:gd name="connsiteY9" fmla="*/ 167640 h 533608"/>
                <a:gd name="connsiteX10" fmla="*/ 160088 w 720892"/>
                <a:gd name="connsiteY10" fmla="*/ 171450 h 533608"/>
                <a:gd name="connsiteX11" fmla="*/ 179138 w 720892"/>
                <a:gd name="connsiteY11" fmla="*/ 148590 h 533608"/>
                <a:gd name="connsiteX12" fmla="*/ 209618 w 720892"/>
                <a:gd name="connsiteY12" fmla="*/ 129540 h 533608"/>
                <a:gd name="connsiteX13" fmla="*/ 243908 w 720892"/>
                <a:gd name="connsiteY13" fmla="*/ 106680 h 533608"/>
                <a:gd name="connsiteX14" fmla="*/ 289628 w 720892"/>
                <a:gd name="connsiteY14" fmla="*/ 110490 h 533608"/>
                <a:gd name="connsiteX15" fmla="*/ 293438 w 720892"/>
                <a:gd name="connsiteY15" fmla="*/ 91440 h 533608"/>
                <a:gd name="connsiteX16" fmla="*/ 304868 w 720892"/>
                <a:gd name="connsiteY16" fmla="*/ 64770 h 533608"/>
                <a:gd name="connsiteX17" fmla="*/ 320108 w 720892"/>
                <a:gd name="connsiteY17" fmla="*/ 60960 h 533608"/>
                <a:gd name="connsiteX18" fmla="*/ 346778 w 720892"/>
                <a:gd name="connsiteY18" fmla="*/ 64770 h 533608"/>
                <a:gd name="connsiteX19" fmla="*/ 403928 w 720892"/>
                <a:gd name="connsiteY19" fmla="*/ 34290 h 533608"/>
                <a:gd name="connsiteX20" fmla="*/ 426788 w 720892"/>
                <a:gd name="connsiteY20" fmla="*/ 22860 h 533608"/>
                <a:gd name="connsiteX21" fmla="*/ 483938 w 720892"/>
                <a:gd name="connsiteY21" fmla="*/ 26670 h 533608"/>
                <a:gd name="connsiteX22" fmla="*/ 495368 w 720892"/>
                <a:gd name="connsiteY22" fmla="*/ 30480 h 533608"/>
                <a:gd name="connsiteX23" fmla="*/ 567758 w 720892"/>
                <a:gd name="connsiteY23" fmla="*/ 3810 h 533608"/>
                <a:gd name="connsiteX24" fmla="*/ 590618 w 720892"/>
                <a:gd name="connsiteY24" fmla="*/ 0 h 533608"/>
                <a:gd name="connsiteX25" fmla="*/ 617288 w 720892"/>
                <a:gd name="connsiteY25" fmla="*/ 7620 h 533608"/>
                <a:gd name="connsiteX26" fmla="*/ 663008 w 720892"/>
                <a:gd name="connsiteY26" fmla="*/ 11430 h 533608"/>
                <a:gd name="connsiteX27" fmla="*/ 674438 w 720892"/>
                <a:gd name="connsiteY27" fmla="*/ 34290 h 533608"/>
                <a:gd name="connsiteX28" fmla="*/ 712538 w 720892"/>
                <a:gd name="connsiteY28" fmla="*/ 49530 h 533608"/>
                <a:gd name="connsiteX29" fmla="*/ 720158 w 720892"/>
                <a:gd name="connsiteY29" fmla="*/ 60960 h 533608"/>
                <a:gd name="connsiteX30" fmla="*/ 704918 w 720892"/>
                <a:gd name="connsiteY30" fmla="*/ 140970 h 533608"/>
                <a:gd name="connsiteX31" fmla="*/ 697298 w 720892"/>
                <a:gd name="connsiteY31" fmla="*/ 179070 h 533608"/>
                <a:gd name="connsiteX32" fmla="*/ 708728 w 720892"/>
                <a:gd name="connsiteY32" fmla="*/ 201930 h 533608"/>
                <a:gd name="connsiteX33" fmla="*/ 704918 w 720892"/>
                <a:gd name="connsiteY33" fmla="*/ 251460 h 533608"/>
                <a:gd name="connsiteX34" fmla="*/ 693488 w 720892"/>
                <a:gd name="connsiteY34" fmla="*/ 300990 h 533608"/>
                <a:gd name="connsiteX35" fmla="*/ 682058 w 720892"/>
                <a:gd name="connsiteY35" fmla="*/ 320040 h 533608"/>
                <a:gd name="connsiteX36" fmla="*/ 670628 w 720892"/>
                <a:gd name="connsiteY36" fmla="*/ 323850 h 533608"/>
                <a:gd name="connsiteX37" fmla="*/ 674438 w 720892"/>
                <a:gd name="connsiteY37" fmla="*/ 342900 h 533608"/>
                <a:gd name="connsiteX38" fmla="*/ 605858 w 720892"/>
                <a:gd name="connsiteY38" fmla="*/ 388620 h 533608"/>
                <a:gd name="connsiteX39" fmla="*/ 582998 w 720892"/>
                <a:gd name="connsiteY39" fmla="*/ 400050 h 533608"/>
                <a:gd name="connsiteX40" fmla="*/ 567758 w 720892"/>
                <a:gd name="connsiteY40" fmla="*/ 426720 h 533608"/>
                <a:gd name="connsiteX41" fmla="*/ 453458 w 720892"/>
                <a:gd name="connsiteY41" fmla="*/ 480060 h 533608"/>
                <a:gd name="connsiteX42" fmla="*/ 407738 w 720892"/>
                <a:gd name="connsiteY42" fmla="*/ 472440 h 533608"/>
                <a:gd name="connsiteX43" fmla="*/ 377258 w 720892"/>
                <a:gd name="connsiteY43" fmla="*/ 464820 h 533608"/>
                <a:gd name="connsiteX44" fmla="*/ 335348 w 720892"/>
                <a:gd name="connsiteY44" fmla="*/ 468630 h 533608"/>
                <a:gd name="connsiteX45" fmla="*/ 323918 w 720892"/>
                <a:gd name="connsiteY45" fmla="*/ 476250 h 533608"/>
                <a:gd name="connsiteX46" fmla="*/ 297248 w 720892"/>
                <a:gd name="connsiteY46" fmla="*/ 487680 h 533608"/>
                <a:gd name="connsiteX47" fmla="*/ 251528 w 720892"/>
                <a:gd name="connsiteY47" fmla="*/ 510540 h 533608"/>
                <a:gd name="connsiteX48" fmla="*/ 171518 w 720892"/>
                <a:gd name="connsiteY48" fmla="*/ 533400 h 533608"/>
                <a:gd name="connsiteX49" fmla="*/ 137228 w 720892"/>
                <a:gd name="connsiteY49" fmla="*/ 521970 h 533608"/>
                <a:gd name="connsiteX50" fmla="*/ 125798 w 720892"/>
                <a:gd name="connsiteY50" fmla="*/ 510540 h 533608"/>
                <a:gd name="connsiteX51" fmla="*/ 80078 w 720892"/>
                <a:gd name="connsiteY51" fmla="*/ 506730 h 533608"/>
                <a:gd name="connsiteX52" fmla="*/ 53408 w 720892"/>
                <a:gd name="connsiteY52" fmla="*/ 461010 h 533608"/>
                <a:gd name="connsiteX53" fmla="*/ 41978 w 720892"/>
                <a:gd name="connsiteY53" fmla="*/ 445770 h 533608"/>
                <a:gd name="connsiteX54" fmla="*/ 45788 w 720892"/>
                <a:gd name="connsiteY54" fmla="*/ 426720 h 533608"/>
                <a:gd name="connsiteX55" fmla="*/ 14038 w 720892"/>
                <a:gd name="connsiteY55" fmla="*/ 434340 h 5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20892" h="533608">
                  <a:moveTo>
                    <a:pt x="14038" y="434340"/>
                  </a:moveTo>
                  <a:cubicBezTo>
                    <a:pt x="6418" y="423122"/>
                    <a:pt x="-779" y="381000"/>
                    <a:pt x="68" y="359410"/>
                  </a:cubicBezTo>
                  <a:cubicBezTo>
                    <a:pt x="915" y="337820"/>
                    <a:pt x="10863" y="318347"/>
                    <a:pt x="19118" y="304800"/>
                  </a:cubicBezTo>
                  <a:cubicBezTo>
                    <a:pt x="27373" y="291253"/>
                    <a:pt x="36667" y="282009"/>
                    <a:pt x="49598" y="278130"/>
                  </a:cubicBezTo>
                  <a:cubicBezTo>
                    <a:pt x="64246" y="273736"/>
                    <a:pt x="82040" y="289527"/>
                    <a:pt x="95318" y="281940"/>
                  </a:cubicBezTo>
                  <a:cubicBezTo>
                    <a:pt x="103115" y="277485"/>
                    <a:pt x="82309" y="269535"/>
                    <a:pt x="76268" y="262890"/>
                  </a:cubicBezTo>
                  <a:cubicBezTo>
                    <a:pt x="69596" y="255551"/>
                    <a:pt x="63568" y="247650"/>
                    <a:pt x="57218" y="240030"/>
                  </a:cubicBezTo>
                  <a:cubicBezTo>
                    <a:pt x="58488" y="220980"/>
                    <a:pt x="53619" y="200476"/>
                    <a:pt x="61028" y="182880"/>
                  </a:cubicBezTo>
                  <a:cubicBezTo>
                    <a:pt x="67646" y="167163"/>
                    <a:pt x="101987" y="165599"/>
                    <a:pt x="114368" y="163830"/>
                  </a:cubicBezTo>
                  <a:cubicBezTo>
                    <a:pt x="125798" y="165100"/>
                    <a:pt x="137314" y="165749"/>
                    <a:pt x="148658" y="167640"/>
                  </a:cubicBezTo>
                  <a:cubicBezTo>
                    <a:pt x="152619" y="168300"/>
                    <a:pt x="156682" y="173579"/>
                    <a:pt x="160088" y="171450"/>
                  </a:cubicBezTo>
                  <a:cubicBezTo>
                    <a:pt x="168499" y="166193"/>
                    <a:pt x="171566" y="154997"/>
                    <a:pt x="179138" y="148590"/>
                  </a:cubicBezTo>
                  <a:cubicBezTo>
                    <a:pt x="188284" y="140851"/>
                    <a:pt x="200033" y="136729"/>
                    <a:pt x="209618" y="129540"/>
                  </a:cubicBezTo>
                  <a:cubicBezTo>
                    <a:pt x="244034" y="103728"/>
                    <a:pt x="204536" y="122429"/>
                    <a:pt x="243908" y="106680"/>
                  </a:cubicBezTo>
                  <a:cubicBezTo>
                    <a:pt x="259148" y="107950"/>
                    <a:pt x="275011" y="114987"/>
                    <a:pt x="289628" y="110490"/>
                  </a:cubicBezTo>
                  <a:cubicBezTo>
                    <a:pt x="295817" y="108586"/>
                    <a:pt x="292033" y="97762"/>
                    <a:pt x="293438" y="91440"/>
                  </a:cubicBezTo>
                  <a:cubicBezTo>
                    <a:pt x="295100" y="83959"/>
                    <a:pt x="297193" y="69887"/>
                    <a:pt x="304868" y="64770"/>
                  </a:cubicBezTo>
                  <a:cubicBezTo>
                    <a:pt x="309225" y="61865"/>
                    <a:pt x="315028" y="62230"/>
                    <a:pt x="320108" y="60960"/>
                  </a:cubicBezTo>
                  <a:cubicBezTo>
                    <a:pt x="328998" y="62230"/>
                    <a:pt x="337821" y="65410"/>
                    <a:pt x="346778" y="64770"/>
                  </a:cubicBezTo>
                  <a:cubicBezTo>
                    <a:pt x="376249" y="62665"/>
                    <a:pt x="378977" y="50330"/>
                    <a:pt x="403928" y="34290"/>
                  </a:cubicBezTo>
                  <a:cubicBezTo>
                    <a:pt x="411094" y="29683"/>
                    <a:pt x="419168" y="26670"/>
                    <a:pt x="426788" y="22860"/>
                  </a:cubicBezTo>
                  <a:cubicBezTo>
                    <a:pt x="445838" y="24130"/>
                    <a:pt x="464962" y="24562"/>
                    <a:pt x="483938" y="26670"/>
                  </a:cubicBezTo>
                  <a:cubicBezTo>
                    <a:pt x="487930" y="27114"/>
                    <a:pt x="491368" y="30844"/>
                    <a:pt x="495368" y="30480"/>
                  </a:cubicBezTo>
                  <a:cubicBezTo>
                    <a:pt x="526804" y="27622"/>
                    <a:pt x="536727" y="14762"/>
                    <a:pt x="567758" y="3810"/>
                  </a:cubicBezTo>
                  <a:cubicBezTo>
                    <a:pt x="575043" y="1239"/>
                    <a:pt x="582998" y="1270"/>
                    <a:pt x="590618" y="0"/>
                  </a:cubicBezTo>
                  <a:cubicBezTo>
                    <a:pt x="599508" y="2540"/>
                    <a:pt x="608155" y="6178"/>
                    <a:pt x="617288" y="7620"/>
                  </a:cubicBezTo>
                  <a:cubicBezTo>
                    <a:pt x="632394" y="10005"/>
                    <a:pt x="648304" y="7229"/>
                    <a:pt x="663008" y="11430"/>
                  </a:cubicBezTo>
                  <a:cubicBezTo>
                    <a:pt x="679165" y="16046"/>
                    <a:pt x="663647" y="27423"/>
                    <a:pt x="674438" y="34290"/>
                  </a:cubicBezTo>
                  <a:cubicBezTo>
                    <a:pt x="685978" y="41634"/>
                    <a:pt x="712538" y="49530"/>
                    <a:pt x="712538" y="49530"/>
                  </a:cubicBezTo>
                  <a:cubicBezTo>
                    <a:pt x="715078" y="53340"/>
                    <a:pt x="719872" y="56390"/>
                    <a:pt x="720158" y="60960"/>
                  </a:cubicBezTo>
                  <a:cubicBezTo>
                    <a:pt x="723063" y="107439"/>
                    <a:pt x="717217" y="104074"/>
                    <a:pt x="704918" y="140970"/>
                  </a:cubicBezTo>
                  <a:cubicBezTo>
                    <a:pt x="701129" y="152337"/>
                    <a:pt x="699174" y="167815"/>
                    <a:pt x="697298" y="179070"/>
                  </a:cubicBezTo>
                  <a:cubicBezTo>
                    <a:pt x="701108" y="186690"/>
                    <a:pt x="707836" y="193457"/>
                    <a:pt x="708728" y="201930"/>
                  </a:cubicBezTo>
                  <a:cubicBezTo>
                    <a:pt x="710461" y="218398"/>
                    <a:pt x="706651" y="234992"/>
                    <a:pt x="704918" y="251460"/>
                  </a:cubicBezTo>
                  <a:cubicBezTo>
                    <a:pt x="703477" y="265153"/>
                    <a:pt x="698576" y="288778"/>
                    <a:pt x="693488" y="300990"/>
                  </a:cubicBezTo>
                  <a:cubicBezTo>
                    <a:pt x="690640" y="307826"/>
                    <a:pt x="687294" y="314804"/>
                    <a:pt x="682058" y="320040"/>
                  </a:cubicBezTo>
                  <a:cubicBezTo>
                    <a:pt x="679218" y="322880"/>
                    <a:pt x="674438" y="322580"/>
                    <a:pt x="670628" y="323850"/>
                  </a:cubicBezTo>
                  <a:cubicBezTo>
                    <a:pt x="671898" y="330200"/>
                    <a:pt x="676486" y="336757"/>
                    <a:pt x="674438" y="342900"/>
                  </a:cubicBezTo>
                  <a:cubicBezTo>
                    <a:pt x="662783" y="377866"/>
                    <a:pt x="636964" y="375523"/>
                    <a:pt x="605858" y="388620"/>
                  </a:cubicBezTo>
                  <a:cubicBezTo>
                    <a:pt x="598006" y="391926"/>
                    <a:pt x="590618" y="396240"/>
                    <a:pt x="582998" y="400050"/>
                  </a:cubicBezTo>
                  <a:cubicBezTo>
                    <a:pt x="577918" y="408940"/>
                    <a:pt x="575560" y="420089"/>
                    <a:pt x="567758" y="426720"/>
                  </a:cubicBezTo>
                  <a:cubicBezTo>
                    <a:pt x="521677" y="465889"/>
                    <a:pt x="506256" y="464975"/>
                    <a:pt x="453458" y="480060"/>
                  </a:cubicBezTo>
                  <a:cubicBezTo>
                    <a:pt x="438218" y="477520"/>
                    <a:pt x="422888" y="475470"/>
                    <a:pt x="407738" y="472440"/>
                  </a:cubicBezTo>
                  <a:cubicBezTo>
                    <a:pt x="397469" y="470386"/>
                    <a:pt x="387716" y="465370"/>
                    <a:pt x="377258" y="464820"/>
                  </a:cubicBezTo>
                  <a:cubicBezTo>
                    <a:pt x="363250" y="464083"/>
                    <a:pt x="349318" y="467360"/>
                    <a:pt x="335348" y="468630"/>
                  </a:cubicBezTo>
                  <a:cubicBezTo>
                    <a:pt x="331538" y="471170"/>
                    <a:pt x="328014" y="474202"/>
                    <a:pt x="323918" y="476250"/>
                  </a:cubicBezTo>
                  <a:cubicBezTo>
                    <a:pt x="315267" y="480575"/>
                    <a:pt x="305646" y="482881"/>
                    <a:pt x="297248" y="487680"/>
                  </a:cubicBezTo>
                  <a:cubicBezTo>
                    <a:pt x="253024" y="512951"/>
                    <a:pt x="288572" y="503131"/>
                    <a:pt x="251528" y="510540"/>
                  </a:cubicBezTo>
                  <a:cubicBezTo>
                    <a:pt x="221204" y="525702"/>
                    <a:pt x="210075" y="535153"/>
                    <a:pt x="171518" y="533400"/>
                  </a:cubicBezTo>
                  <a:cubicBezTo>
                    <a:pt x="159482" y="532853"/>
                    <a:pt x="148658" y="525780"/>
                    <a:pt x="137228" y="521970"/>
                  </a:cubicBezTo>
                  <a:cubicBezTo>
                    <a:pt x="133418" y="518160"/>
                    <a:pt x="131004" y="511928"/>
                    <a:pt x="125798" y="510540"/>
                  </a:cubicBezTo>
                  <a:cubicBezTo>
                    <a:pt x="111022" y="506600"/>
                    <a:pt x="93446" y="514157"/>
                    <a:pt x="80078" y="506730"/>
                  </a:cubicBezTo>
                  <a:cubicBezTo>
                    <a:pt x="45639" y="487597"/>
                    <a:pt x="64296" y="480064"/>
                    <a:pt x="53408" y="461010"/>
                  </a:cubicBezTo>
                  <a:cubicBezTo>
                    <a:pt x="50258" y="455497"/>
                    <a:pt x="45788" y="450850"/>
                    <a:pt x="41978" y="445770"/>
                  </a:cubicBezTo>
                  <a:cubicBezTo>
                    <a:pt x="43248" y="439420"/>
                    <a:pt x="42356" y="432211"/>
                    <a:pt x="45788" y="426720"/>
                  </a:cubicBezTo>
                  <a:cubicBezTo>
                    <a:pt x="49153" y="421335"/>
                    <a:pt x="21658" y="445558"/>
                    <a:pt x="14038" y="434340"/>
                  </a:cubicBez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28" name="Rektangel 6">
              <a:extLst>
                <a:ext uri="{FF2B5EF4-FFF2-40B4-BE49-F238E27FC236}">
                  <a16:creationId xmlns:a16="http://schemas.microsoft.com/office/drawing/2014/main" id="{5A98A7BE-BB86-929E-E6D8-556097C8DF08}"/>
                </a:ext>
              </a:extLst>
            </p:cNvPr>
            <p:cNvSpPr/>
            <p:nvPr/>
          </p:nvSpPr>
          <p:spPr>
            <a:xfrm>
              <a:off x="6399540" y="3593072"/>
              <a:ext cx="187182" cy="421218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8838"/>
                <a:gd name="connsiteX1" fmla="*/ 187182 w 187182"/>
                <a:gd name="connsiteY1" fmla="*/ 60452 h 428838"/>
                <a:gd name="connsiteX2" fmla="*/ 184261 w 187182"/>
                <a:gd name="connsiteY2" fmla="*/ 428838 h 428838"/>
                <a:gd name="connsiteX3" fmla="*/ 1778 w 187182"/>
                <a:gd name="connsiteY3" fmla="*/ 358353 h 428838"/>
                <a:gd name="connsiteX4" fmla="*/ 0 w 187182"/>
                <a:gd name="connsiteY4" fmla="*/ 0 h 428838"/>
                <a:gd name="connsiteX0" fmla="*/ 0 w 187182"/>
                <a:gd name="connsiteY0" fmla="*/ 0 h 421218"/>
                <a:gd name="connsiteX1" fmla="*/ 187182 w 187182"/>
                <a:gd name="connsiteY1" fmla="*/ 60452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82" h="421218">
                  <a:moveTo>
                    <a:pt x="0" y="0"/>
                  </a:moveTo>
                  <a:lnTo>
                    <a:pt x="187182" y="60452"/>
                  </a:lnTo>
                  <a:cubicBezTo>
                    <a:pt x="186843" y="185152"/>
                    <a:pt x="186505" y="296518"/>
                    <a:pt x="186166" y="421218"/>
                  </a:cubicBezTo>
                  <a:lnTo>
                    <a:pt x="1778" y="358353"/>
                  </a:lnTo>
                  <a:cubicBezTo>
                    <a:pt x="1185" y="238902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29" name="Rektangel 5">
              <a:extLst>
                <a:ext uri="{FF2B5EF4-FFF2-40B4-BE49-F238E27FC236}">
                  <a16:creationId xmlns:a16="http://schemas.microsoft.com/office/drawing/2014/main" id="{4E1C0DE4-C34B-5DD0-9736-75C25708992C}"/>
                </a:ext>
              </a:extLst>
            </p:cNvPr>
            <p:cNvSpPr/>
            <p:nvPr/>
          </p:nvSpPr>
          <p:spPr>
            <a:xfrm>
              <a:off x="6587302" y="3400105"/>
              <a:ext cx="562270" cy="616073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  <a:gd name="connsiteX0" fmla="*/ 0 w 562162"/>
                <a:gd name="connsiteY0" fmla="*/ 254000 h 616073"/>
                <a:gd name="connsiteX1" fmla="*/ 562158 w 562162"/>
                <a:gd name="connsiteY1" fmla="*/ 0 h 616073"/>
                <a:gd name="connsiteX2" fmla="*/ 447858 w 562162"/>
                <a:gd name="connsiteY2" fmla="*/ 276983 h 616073"/>
                <a:gd name="connsiteX3" fmla="*/ 0 w 562162"/>
                <a:gd name="connsiteY3" fmla="*/ 616073 h 616073"/>
                <a:gd name="connsiteX4" fmla="*/ 0 w 562162"/>
                <a:gd name="connsiteY4" fmla="*/ 254000 h 616073"/>
                <a:gd name="connsiteX0" fmla="*/ 0 w 562270"/>
                <a:gd name="connsiteY0" fmla="*/ 254000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254000 h 6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70" h="616073">
                  <a:moveTo>
                    <a:pt x="0" y="254000"/>
                  </a:moveTo>
                  <a:lnTo>
                    <a:pt x="562158" y="0"/>
                  </a:lnTo>
                  <a:cubicBezTo>
                    <a:pt x="563005" y="121114"/>
                    <a:pt x="558771" y="237149"/>
                    <a:pt x="559618" y="358263"/>
                  </a:cubicBezTo>
                  <a:lnTo>
                    <a:pt x="0" y="61607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</p:grp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B21DAE0A-6F27-C0E9-1190-35FE98168CCE}"/>
              </a:ext>
            </a:extLst>
          </p:cNvPr>
          <p:cNvGrpSpPr/>
          <p:nvPr/>
        </p:nvGrpSpPr>
        <p:grpSpPr>
          <a:xfrm>
            <a:off x="9076806" y="3627647"/>
            <a:ext cx="609911" cy="618494"/>
            <a:chOff x="8001342" y="4999365"/>
            <a:chExt cx="748134" cy="780080"/>
          </a:xfrm>
        </p:grpSpPr>
        <p:sp>
          <p:nvSpPr>
            <p:cNvPr id="32" name="Rektangel 6">
              <a:extLst>
                <a:ext uri="{FF2B5EF4-FFF2-40B4-BE49-F238E27FC236}">
                  <a16:creationId xmlns:a16="http://schemas.microsoft.com/office/drawing/2014/main" id="{6F76FE22-2DB5-4CBD-CDA3-48DBF896D50E}"/>
                </a:ext>
              </a:extLst>
            </p:cNvPr>
            <p:cNvSpPr/>
            <p:nvPr/>
          </p:nvSpPr>
          <p:spPr>
            <a:xfrm flipH="1">
              <a:off x="8002082" y="5135880"/>
              <a:ext cx="188594" cy="448637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8838"/>
                <a:gd name="connsiteX1" fmla="*/ 187182 w 187182"/>
                <a:gd name="connsiteY1" fmla="*/ 60452 h 428838"/>
                <a:gd name="connsiteX2" fmla="*/ 184261 w 187182"/>
                <a:gd name="connsiteY2" fmla="*/ 428838 h 428838"/>
                <a:gd name="connsiteX3" fmla="*/ 1778 w 187182"/>
                <a:gd name="connsiteY3" fmla="*/ 358353 h 428838"/>
                <a:gd name="connsiteX4" fmla="*/ 0 w 187182"/>
                <a:gd name="connsiteY4" fmla="*/ 0 h 428838"/>
                <a:gd name="connsiteX0" fmla="*/ 0 w 187182"/>
                <a:gd name="connsiteY0" fmla="*/ 0 h 421218"/>
                <a:gd name="connsiteX1" fmla="*/ 187182 w 187182"/>
                <a:gd name="connsiteY1" fmla="*/ 60452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7182"/>
                <a:gd name="connsiteY0" fmla="*/ 0 h 421218"/>
                <a:gd name="connsiteX1" fmla="*/ 187182 w 187182"/>
                <a:gd name="connsiteY1" fmla="*/ 154680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9092"/>
                <a:gd name="connsiteY0" fmla="*/ 0 h 331210"/>
                <a:gd name="connsiteX1" fmla="*/ 189092 w 189092"/>
                <a:gd name="connsiteY1" fmla="*/ 64672 h 331210"/>
                <a:gd name="connsiteX2" fmla="*/ 188076 w 189092"/>
                <a:gd name="connsiteY2" fmla="*/ 331210 h 331210"/>
                <a:gd name="connsiteX3" fmla="*/ 3688 w 189092"/>
                <a:gd name="connsiteY3" fmla="*/ 268345 h 331210"/>
                <a:gd name="connsiteX4" fmla="*/ 0 w 189092"/>
                <a:gd name="connsiteY4" fmla="*/ 0 h 33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92" h="331210">
                  <a:moveTo>
                    <a:pt x="0" y="0"/>
                  </a:moveTo>
                  <a:cubicBezTo>
                    <a:pt x="62394" y="20151"/>
                    <a:pt x="126698" y="44521"/>
                    <a:pt x="189092" y="64672"/>
                  </a:cubicBezTo>
                  <a:cubicBezTo>
                    <a:pt x="188753" y="189372"/>
                    <a:pt x="188415" y="206510"/>
                    <a:pt x="188076" y="331210"/>
                  </a:cubicBezTo>
                  <a:lnTo>
                    <a:pt x="3688" y="268345"/>
                  </a:lnTo>
                  <a:cubicBezTo>
                    <a:pt x="3095" y="148894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33" name="Rektangel 5">
              <a:extLst>
                <a:ext uri="{FF2B5EF4-FFF2-40B4-BE49-F238E27FC236}">
                  <a16:creationId xmlns:a16="http://schemas.microsoft.com/office/drawing/2014/main" id="{74B7911C-419C-9840-A0A7-BEBB8C0FCAC0}"/>
                </a:ext>
              </a:extLst>
            </p:cNvPr>
            <p:cNvSpPr/>
            <p:nvPr/>
          </p:nvSpPr>
          <p:spPr>
            <a:xfrm flipH="1">
              <a:off x="8189302" y="5136217"/>
              <a:ext cx="558960" cy="556868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  <a:gd name="connsiteX0" fmla="*/ 0 w 562162"/>
                <a:gd name="connsiteY0" fmla="*/ 254000 h 616073"/>
                <a:gd name="connsiteX1" fmla="*/ 562158 w 562162"/>
                <a:gd name="connsiteY1" fmla="*/ 0 h 616073"/>
                <a:gd name="connsiteX2" fmla="*/ 447858 w 562162"/>
                <a:gd name="connsiteY2" fmla="*/ 276983 h 616073"/>
                <a:gd name="connsiteX3" fmla="*/ 0 w 562162"/>
                <a:gd name="connsiteY3" fmla="*/ 616073 h 616073"/>
                <a:gd name="connsiteX4" fmla="*/ 0 w 562162"/>
                <a:gd name="connsiteY4" fmla="*/ 254000 h 616073"/>
                <a:gd name="connsiteX0" fmla="*/ 0 w 562270"/>
                <a:gd name="connsiteY0" fmla="*/ 254000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254000 h 616073"/>
                <a:gd name="connsiteX0" fmla="*/ 0 w 562270"/>
                <a:gd name="connsiteY0" fmla="*/ 144396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144396 h 616073"/>
                <a:gd name="connsiteX0" fmla="*/ 0 w 560437"/>
                <a:gd name="connsiteY0" fmla="*/ 256491 h 728168"/>
                <a:gd name="connsiteX1" fmla="*/ 560248 w 560437"/>
                <a:gd name="connsiteY1" fmla="*/ 0 h 728168"/>
                <a:gd name="connsiteX2" fmla="*/ 559618 w 560437"/>
                <a:gd name="connsiteY2" fmla="*/ 470358 h 728168"/>
                <a:gd name="connsiteX3" fmla="*/ 0 w 560437"/>
                <a:gd name="connsiteY3" fmla="*/ 728168 h 728168"/>
                <a:gd name="connsiteX4" fmla="*/ 0 w 560437"/>
                <a:gd name="connsiteY4" fmla="*/ 256491 h 72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437" h="728168">
                  <a:moveTo>
                    <a:pt x="0" y="256491"/>
                  </a:moveTo>
                  <a:lnTo>
                    <a:pt x="560248" y="0"/>
                  </a:lnTo>
                  <a:cubicBezTo>
                    <a:pt x="561095" y="121114"/>
                    <a:pt x="558771" y="349244"/>
                    <a:pt x="559618" y="470358"/>
                  </a:cubicBezTo>
                  <a:lnTo>
                    <a:pt x="0" y="728168"/>
                  </a:lnTo>
                  <a:lnTo>
                    <a:pt x="0" y="25649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34" name="Kombinationstegning: figur 33">
              <a:extLst>
                <a:ext uri="{FF2B5EF4-FFF2-40B4-BE49-F238E27FC236}">
                  <a16:creationId xmlns:a16="http://schemas.microsoft.com/office/drawing/2014/main" id="{D0BFBB68-C5B3-FC0D-7690-9A953DE51138}"/>
                </a:ext>
              </a:extLst>
            </p:cNvPr>
            <p:cNvSpPr/>
            <p:nvPr/>
          </p:nvSpPr>
          <p:spPr>
            <a:xfrm flipH="1">
              <a:off x="8015990" y="4999365"/>
              <a:ext cx="718993" cy="490290"/>
            </a:xfrm>
            <a:custGeom>
              <a:avLst/>
              <a:gdLst>
                <a:gd name="connsiteX0" fmla="*/ 45720 w 701774"/>
                <a:gd name="connsiteY0" fmla="*/ 411480 h 533608"/>
                <a:gd name="connsiteX1" fmla="*/ 19050 w 701774"/>
                <a:gd name="connsiteY1" fmla="*/ 361950 h 533608"/>
                <a:gd name="connsiteX2" fmla="*/ 0 w 701774"/>
                <a:gd name="connsiteY2" fmla="*/ 304800 h 533608"/>
                <a:gd name="connsiteX3" fmla="*/ 30480 w 701774"/>
                <a:gd name="connsiteY3" fmla="*/ 278130 h 533608"/>
                <a:gd name="connsiteX4" fmla="*/ 76200 w 701774"/>
                <a:gd name="connsiteY4" fmla="*/ 281940 h 533608"/>
                <a:gd name="connsiteX5" fmla="*/ 57150 w 701774"/>
                <a:gd name="connsiteY5" fmla="*/ 262890 h 533608"/>
                <a:gd name="connsiteX6" fmla="*/ 38100 w 701774"/>
                <a:gd name="connsiteY6" fmla="*/ 240030 h 533608"/>
                <a:gd name="connsiteX7" fmla="*/ 41910 w 701774"/>
                <a:gd name="connsiteY7" fmla="*/ 182880 h 533608"/>
                <a:gd name="connsiteX8" fmla="*/ 95250 w 701774"/>
                <a:gd name="connsiteY8" fmla="*/ 163830 h 533608"/>
                <a:gd name="connsiteX9" fmla="*/ 129540 w 701774"/>
                <a:gd name="connsiteY9" fmla="*/ 167640 h 533608"/>
                <a:gd name="connsiteX10" fmla="*/ 140970 w 701774"/>
                <a:gd name="connsiteY10" fmla="*/ 171450 h 533608"/>
                <a:gd name="connsiteX11" fmla="*/ 160020 w 701774"/>
                <a:gd name="connsiteY11" fmla="*/ 148590 h 533608"/>
                <a:gd name="connsiteX12" fmla="*/ 190500 w 701774"/>
                <a:gd name="connsiteY12" fmla="*/ 129540 h 533608"/>
                <a:gd name="connsiteX13" fmla="*/ 224790 w 701774"/>
                <a:gd name="connsiteY13" fmla="*/ 106680 h 533608"/>
                <a:gd name="connsiteX14" fmla="*/ 270510 w 701774"/>
                <a:gd name="connsiteY14" fmla="*/ 110490 h 533608"/>
                <a:gd name="connsiteX15" fmla="*/ 274320 w 701774"/>
                <a:gd name="connsiteY15" fmla="*/ 91440 h 533608"/>
                <a:gd name="connsiteX16" fmla="*/ 285750 w 701774"/>
                <a:gd name="connsiteY16" fmla="*/ 64770 h 533608"/>
                <a:gd name="connsiteX17" fmla="*/ 300990 w 701774"/>
                <a:gd name="connsiteY17" fmla="*/ 60960 h 533608"/>
                <a:gd name="connsiteX18" fmla="*/ 327660 w 701774"/>
                <a:gd name="connsiteY18" fmla="*/ 64770 h 533608"/>
                <a:gd name="connsiteX19" fmla="*/ 384810 w 701774"/>
                <a:gd name="connsiteY19" fmla="*/ 34290 h 533608"/>
                <a:gd name="connsiteX20" fmla="*/ 407670 w 701774"/>
                <a:gd name="connsiteY20" fmla="*/ 22860 h 533608"/>
                <a:gd name="connsiteX21" fmla="*/ 464820 w 701774"/>
                <a:gd name="connsiteY21" fmla="*/ 26670 h 533608"/>
                <a:gd name="connsiteX22" fmla="*/ 476250 w 701774"/>
                <a:gd name="connsiteY22" fmla="*/ 30480 h 533608"/>
                <a:gd name="connsiteX23" fmla="*/ 548640 w 701774"/>
                <a:gd name="connsiteY23" fmla="*/ 3810 h 533608"/>
                <a:gd name="connsiteX24" fmla="*/ 571500 w 701774"/>
                <a:gd name="connsiteY24" fmla="*/ 0 h 533608"/>
                <a:gd name="connsiteX25" fmla="*/ 598170 w 701774"/>
                <a:gd name="connsiteY25" fmla="*/ 7620 h 533608"/>
                <a:gd name="connsiteX26" fmla="*/ 643890 w 701774"/>
                <a:gd name="connsiteY26" fmla="*/ 11430 h 533608"/>
                <a:gd name="connsiteX27" fmla="*/ 655320 w 701774"/>
                <a:gd name="connsiteY27" fmla="*/ 34290 h 533608"/>
                <a:gd name="connsiteX28" fmla="*/ 693420 w 701774"/>
                <a:gd name="connsiteY28" fmla="*/ 49530 h 533608"/>
                <a:gd name="connsiteX29" fmla="*/ 701040 w 701774"/>
                <a:gd name="connsiteY29" fmla="*/ 60960 h 533608"/>
                <a:gd name="connsiteX30" fmla="*/ 685800 w 701774"/>
                <a:gd name="connsiteY30" fmla="*/ 140970 h 533608"/>
                <a:gd name="connsiteX31" fmla="*/ 678180 w 701774"/>
                <a:gd name="connsiteY31" fmla="*/ 179070 h 533608"/>
                <a:gd name="connsiteX32" fmla="*/ 689610 w 701774"/>
                <a:gd name="connsiteY32" fmla="*/ 201930 h 533608"/>
                <a:gd name="connsiteX33" fmla="*/ 685800 w 701774"/>
                <a:gd name="connsiteY33" fmla="*/ 251460 h 533608"/>
                <a:gd name="connsiteX34" fmla="*/ 674370 w 701774"/>
                <a:gd name="connsiteY34" fmla="*/ 300990 h 533608"/>
                <a:gd name="connsiteX35" fmla="*/ 662940 w 701774"/>
                <a:gd name="connsiteY35" fmla="*/ 320040 h 533608"/>
                <a:gd name="connsiteX36" fmla="*/ 651510 w 701774"/>
                <a:gd name="connsiteY36" fmla="*/ 323850 h 533608"/>
                <a:gd name="connsiteX37" fmla="*/ 655320 w 701774"/>
                <a:gd name="connsiteY37" fmla="*/ 342900 h 533608"/>
                <a:gd name="connsiteX38" fmla="*/ 586740 w 701774"/>
                <a:gd name="connsiteY38" fmla="*/ 388620 h 533608"/>
                <a:gd name="connsiteX39" fmla="*/ 563880 w 701774"/>
                <a:gd name="connsiteY39" fmla="*/ 400050 h 533608"/>
                <a:gd name="connsiteX40" fmla="*/ 548640 w 701774"/>
                <a:gd name="connsiteY40" fmla="*/ 426720 h 533608"/>
                <a:gd name="connsiteX41" fmla="*/ 434340 w 701774"/>
                <a:gd name="connsiteY41" fmla="*/ 480060 h 533608"/>
                <a:gd name="connsiteX42" fmla="*/ 388620 w 701774"/>
                <a:gd name="connsiteY42" fmla="*/ 472440 h 533608"/>
                <a:gd name="connsiteX43" fmla="*/ 358140 w 701774"/>
                <a:gd name="connsiteY43" fmla="*/ 464820 h 533608"/>
                <a:gd name="connsiteX44" fmla="*/ 316230 w 701774"/>
                <a:gd name="connsiteY44" fmla="*/ 468630 h 533608"/>
                <a:gd name="connsiteX45" fmla="*/ 304800 w 701774"/>
                <a:gd name="connsiteY45" fmla="*/ 476250 h 533608"/>
                <a:gd name="connsiteX46" fmla="*/ 278130 w 701774"/>
                <a:gd name="connsiteY46" fmla="*/ 487680 h 533608"/>
                <a:gd name="connsiteX47" fmla="*/ 232410 w 701774"/>
                <a:gd name="connsiteY47" fmla="*/ 510540 h 533608"/>
                <a:gd name="connsiteX48" fmla="*/ 152400 w 701774"/>
                <a:gd name="connsiteY48" fmla="*/ 533400 h 533608"/>
                <a:gd name="connsiteX49" fmla="*/ 118110 w 701774"/>
                <a:gd name="connsiteY49" fmla="*/ 521970 h 533608"/>
                <a:gd name="connsiteX50" fmla="*/ 106680 w 701774"/>
                <a:gd name="connsiteY50" fmla="*/ 510540 h 533608"/>
                <a:gd name="connsiteX51" fmla="*/ 60960 w 701774"/>
                <a:gd name="connsiteY51" fmla="*/ 506730 h 533608"/>
                <a:gd name="connsiteX52" fmla="*/ 34290 w 701774"/>
                <a:gd name="connsiteY52" fmla="*/ 461010 h 533608"/>
                <a:gd name="connsiteX53" fmla="*/ 22860 w 701774"/>
                <a:gd name="connsiteY53" fmla="*/ 445770 h 533608"/>
                <a:gd name="connsiteX54" fmla="*/ 26670 w 701774"/>
                <a:gd name="connsiteY54" fmla="*/ 426720 h 533608"/>
                <a:gd name="connsiteX55" fmla="*/ 45720 w 701774"/>
                <a:gd name="connsiteY55" fmla="*/ 411480 h 533608"/>
                <a:gd name="connsiteX0" fmla="*/ 47 w 706901"/>
                <a:gd name="connsiteY0" fmla="*/ 434340 h 533608"/>
                <a:gd name="connsiteX1" fmla="*/ 24177 w 706901"/>
                <a:gd name="connsiteY1" fmla="*/ 361950 h 533608"/>
                <a:gd name="connsiteX2" fmla="*/ 5127 w 706901"/>
                <a:gd name="connsiteY2" fmla="*/ 304800 h 533608"/>
                <a:gd name="connsiteX3" fmla="*/ 35607 w 706901"/>
                <a:gd name="connsiteY3" fmla="*/ 278130 h 533608"/>
                <a:gd name="connsiteX4" fmla="*/ 81327 w 706901"/>
                <a:gd name="connsiteY4" fmla="*/ 281940 h 533608"/>
                <a:gd name="connsiteX5" fmla="*/ 62277 w 706901"/>
                <a:gd name="connsiteY5" fmla="*/ 262890 h 533608"/>
                <a:gd name="connsiteX6" fmla="*/ 43227 w 706901"/>
                <a:gd name="connsiteY6" fmla="*/ 240030 h 533608"/>
                <a:gd name="connsiteX7" fmla="*/ 47037 w 706901"/>
                <a:gd name="connsiteY7" fmla="*/ 182880 h 533608"/>
                <a:gd name="connsiteX8" fmla="*/ 100377 w 706901"/>
                <a:gd name="connsiteY8" fmla="*/ 163830 h 533608"/>
                <a:gd name="connsiteX9" fmla="*/ 134667 w 706901"/>
                <a:gd name="connsiteY9" fmla="*/ 167640 h 533608"/>
                <a:gd name="connsiteX10" fmla="*/ 146097 w 706901"/>
                <a:gd name="connsiteY10" fmla="*/ 171450 h 533608"/>
                <a:gd name="connsiteX11" fmla="*/ 165147 w 706901"/>
                <a:gd name="connsiteY11" fmla="*/ 148590 h 533608"/>
                <a:gd name="connsiteX12" fmla="*/ 195627 w 706901"/>
                <a:gd name="connsiteY12" fmla="*/ 129540 h 533608"/>
                <a:gd name="connsiteX13" fmla="*/ 229917 w 706901"/>
                <a:gd name="connsiteY13" fmla="*/ 106680 h 533608"/>
                <a:gd name="connsiteX14" fmla="*/ 275637 w 706901"/>
                <a:gd name="connsiteY14" fmla="*/ 110490 h 533608"/>
                <a:gd name="connsiteX15" fmla="*/ 279447 w 706901"/>
                <a:gd name="connsiteY15" fmla="*/ 91440 h 533608"/>
                <a:gd name="connsiteX16" fmla="*/ 290877 w 706901"/>
                <a:gd name="connsiteY16" fmla="*/ 64770 h 533608"/>
                <a:gd name="connsiteX17" fmla="*/ 306117 w 706901"/>
                <a:gd name="connsiteY17" fmla="*/ 60960 h 533608"/>
                <a:gd name="connsiteX18" fmla="*/ 332787 w 706901"/>
                <a:gd name="connsiteY18" fmla="*/ 64770 h 533608"/>
                <a:gd name="connsiteX19" fmla="*/ 389937 w 706901"/>
                <a:gd name="connsiteY19" fmla="*/ 34290 h 533608"/>
                <a:gd name="connsiteX20" fmla="*/ 412797 w 706901"/>
                <a:gd name="connsiteY20" fmla="*/ 22860 h 533608"/>
                <a:gd name="connsiteX21" fmla="*/ 469947 w 706901"/>
                <a:gd name="connsiteY21" fmla="*/ 26670 h 533608"/>
                <a:gd name="connsiteX22" fmla="*/ 481377 w 706901"/>
                <a:gd name="connsiteY22" fmla="*/ 30480 h 533608"/>
                <a:gd name="connsiteX23" fmla="*/ 553767 w 706901"/>
                <a:gd name="connsiteY23" fmla="*/ 3810 h 533608"/>
                <a:gd name="connsiteX24" fmla="*/ 576627 w 706901"/>
                <a:gd name="connsiteY24" fmla="*/ 0 h 533608"/>
                <a:gd name="connsiteX25" fmla="*/ 603297 w 706901"/>
                <a:gd name="connsiteY25" fmla="*/ 7620 h 533608"/>
                <a:gd name="connsiteX26" fmla="*/ 649017 w 706901"/>
                <a:gd name="connsiteY26" fmla="*/ 11430 h 533608"/>
                <a:gd name="connsiteX27" fmla="*/ 660447 w 706901"/>
                <a:gd name="connsiteY27" fmla="*/ 34290 h 533608"/>
                <a:gd name="connsiteX28" fmla="*/ 698547 w 706901"/>
                <a:gd name="connsiteY28" fmla="*/ 49530 h 533608"/>
                <a:gd name="connsiteX29" fmla="*/ 706167 w 706901"/>
                <a:gd name="connsiteY29" fmla="*/ 60960 h 533608"/>
                <a:gd name="connsiteX30" fmla="*/ 690927 w 706901"/>
                <a:gd name="connsiteY30" fmla="*/ 140970 h 533608"/>
                <a:gd name="connsiteX31" fmla="*/ 683307 w 706901"/>
                <a:gd name="connsiteY31" fmla="*/ 179070 h 533608"/>
                <a:gd name="connsiteX32" fmla="*/ 694737 w 706901"/>
                <a:gd name="connsiteY32" fmla="*/ 201930 h 533608"/>
                <a:gd name="connsiteX33" fmla="*/ 690927 w 706901"/>
                <a:gd name="connsiteY33" fmla="*/ 251460 h 533608"/>
                <a:gd name="connsiteX34" fmla="*/ 679497 w 706901"/>
                <a:gd name="connsiteY34" fmla="*/ 300990 h 533608"/>
                <a:gd name="connsiteX35" fmla="*/ 668067 w 706901"/>
                <a:gd name="connsiteY35" fmla="*/ 320040 h 533608"/>
                <a:gd name="connsiteX36" fmla="*/ 656637 w 706901"/>
                <a:gd name="connsiteY36" fmla="*/ 323850 h 533608"/>
                <a:gd name="connsiteX37" fmla="*/ 660447 w 706901"/>
                <a:gd name="connsiteY37" fmla="*/ 342900 h 533608"/>
                <a:gd name="connsiteX38" fmla="*/ 591867 w 706901"/>
                <a:gd name="connsiteY38" fmla="*/ 388620 h 533608"/>
                <a:gd name="connsiteX39" fmla="*/ 569007 w 706901"/>
                <a:gd name="connsiteY39" fmla="*/ 400050 h 533608"/>
                <a:gd name="connsiteX40" fmla="*/ 553767 w 706901"/>
                <a:gd name="connsiteY40" fmla="*/ 426720 h 533608"/>
                <a:gd name="connsiteX41" fmla="*/ 439467 w 706901"/>
                <a:gd name="connsiteY41" fmla="*/ 480060 h 533608"/>
                <a:gd name="connsiteX42" fmla="*/ 393747 w 706901"/>
                <a:gd name="connsiteY42" fmla="*/ 472440 h 533608"/>
                <a:gd name="connsiteX43" fmla="*/ 363267 w 706901"/>
                <a:gd name="connsiteY43" fmla="*/ 464820 h 533608"/>
                <a:gd name="connsiteX44" fmla="*/ 321357 w 706901"/>
                <a:gd name="connsiteY44" fmla="*/ 468630 h 533608"/>
                <a:gd name="connsiteX45" fmla="*/ 309927 w 706901"/>
                <a:gd name="connsiteY45" fmla="*/ 476250 h 533608"/>
                <a:gd name="connsiteX46" fmla="*/ 283257 w 706901"/>
                <a:gd name="connsiteY46" fmla="*/ 487680 h 533608"/>
                <a:gd name="connsiteX47" fmla="*/ 237537 w 706901"/>
                <a:gd name="connsiteY47" fmla="*/ 510540 h 533608"/>
                <a:gd name="connsiteX48" fmla="*/ 157527 w 706901"/>
                <a:gd name="connsiteY48" fmla="*/ 533400 h 533608"/>
                <a:gd name="connsiteX49" fmla="*/ 123237 w 706901"/>
                <a:gd name="connsiteY49" fmla="*/ 521970 h 533608"/>
                <a:gd name="connsiteX50" fmla="*/ 111807 w 706901"/>
                <a:gd name="connsiteY50" fmla="*/ 510540 h 533608"/>
                <a:gd name="connsiteX51" fmla="*/ 66087 w 706901"/>
                <a:gd name="connsiteY51" fmla="*/ 506730 h 533608"/>
                <a:gd name="connsiteX52" fmla="*/ 39417 w 706901"/>
                <a:gd name="connsiteY52" fmla="*/ 461010 h 533608"/>
                <a:gd name="connsiteX53" fmla="*/ 27987 w 706901"/>
                <a:gd name="connsiteY53" fmla="*/ 445770 h 533608"/>
                <a:gd name="connsiteX54" fmla="*/ 31797 w 706901"/>
                <a:gd name="connsiteY54" fmla="*/ 426720 h 533608"/>
                <a:gd name="connsiteX55" fmla="*/ 47 w 706901"/>
                <a:gd name="connsiteY55" fmla="*/ 434340 h 533608"/>
                <a:gd name="connsiteX0" fmla="*/ 14038 w 720892"/>
                <a:gd name="connsiteY0" fmla="*/ 434340 h 533608"/>
                <a:gd name="connsiteX1" fmla="*/ 68 w 720892"/>
                <a:gd name="connsiteY1" fmla="*/ 359410 h 533608"/>
                <a:gd name="connsiteX2" fmla="*/ 19118 w 720892"/>
                <a:gd name="connsiteY2" fmla="*/ 304800 h 533608"/>
                <a:gd name="connsiteX3" fmla="*/ 49598 w 720892"/>
                <a:gd name="connsiteY3" fmla="*/ 278130 h 533608"/>
                <a:gd name="connsiteX4" fmla="*/ 95318 w 720892"/>
                <a:gd name="connsiteY4" fmla="*/ 281940 h 533608"/>
                <a:gd name="connsiteX5" fmla="*/ 76268 w 720892"/>
                <a:gd name="connsiteY5" fmla="*/ 262890 h 533608"/>
                <a:gd name="connsiteX6" fmla="*/ 57218 w 720892"/>
                <a:gd name="connsiteY6" fmla="*/ 240030 h 533608"/>
                <a:gd name="connsiteX7" fmla="*/ 61028 w 720892"/>
                <a:gd name="connsiteY7" fmla="*/ 182880 h 533608"/>
                <a:gd name="connsiteX8" fmla="*/ 114368 w 720892"/>
                <a:gd name="connsiteY8" fmla="*/ 163830 h 533608"/>
                <a:gd name="connsiteX9" fmla="*/ 148658 w 720892"/>
                <a:gd name="connsiteY9" fmla="*/ 167640 h 533608"/>
                <a:gd name="connsiteX10" fmla="*/ 160088 w 720892"/>
                <a:gd name="connsiteY10" fmla="*/ 171450 h 533608"/>
                <a:gd name="connsiteX11" fmla="*/ 179138 w 720892"/>
                <a:gd name="connsiteY11" fmla="*/ 148590 h 533608"/>
                <a:gd name="connsiteX12" fmla="*/ 209618 w 720892"/>
                <a:gd name="connsiteY12" fmla="*/ 129540 h 533608"/>
                <a:gd name="connsiteX13" fmla="*/ 243908 w 720892"/>
                <a:gd name="connsiteY13" fmla="*/ 106680 h 533608"/>
                <a:gd name="connsiteX14" fmla="*/ 289628 w 720892"/>
                <a:gd name="connsiteY14" fmla="*/ 110490 h 533608"/>
                <a:gd name="connsiteX15" fmla="*/ 293438 w 720892"/>
                <a:gd name="connsiteY15" fmla="*/ 91440 h 533608"/>
                <a:gd name="connsiteX16" fmla="*/ 304868 w 720892"/>
                <a:gd name="connsiteY16" fmla="*/ 64770 h 533608"/>
                <a:gd name="connsiteX17" fmla="*/ 320108 w 720892"/>
                <a:gd name="connsiteY17" fmla="*/ 60960 h 533608"/>
                <a:gd name="connsiteX18" fmla="*/ 346778 w 720892"/>
                <a:gd name="connsiteY18" fmla="*/ 64770 h 533608"/>
                <a:gd name="connsiteX19" fmla="*/ 403928 w 720892"/>
                <a:gd name="connsiteY19" fmla="*/ 34290 h 533608"/>
                <a:gd name="connsiteX20" fmla="*/ 426788 w 720892"/>
                <a:gd name="connsiteY20" fmla="*/ 22860 h 533608"/>
                <a:gd name="connsiteX21" fmla="*/ 483938 w 720892"/>
                <a:gd name="connsiteY21" fmla="*/ 26670 h 533608"/>
                <a:gd name="connsiteX22" fmla="*/ 495368 w 720892"/>
                <a:gd name="connsiteY22" fmla="*/ 30480 h 533608"/>
                <a:gd name="connsiteX23" fmla="*/ 567758 w 720892"/>
                <a:gd name="connsiteY23" fmla="*/ 3810 h 533608"/>
                <a:gd name="connsiteX24" fmla="*/ 590618 w 720892"/>
                <a:gd name="connsiteY24" fmla="*/ 0 h 533608"/>
                <a:gd name="connsiteX25" fmla="*/ 617288 w 720892"/>
                <a:gd name="connsiteY25" fmla="*/ 7620 h 533608"/>
                <a:gd name="connsiteX26" fmla="*/ 663008 w 720892"/>
                <a:gd name="connsiteY26" fmla="*/ 11430 h 533608"/>
                <a:gd name="connsiteX27" fmla="*/ 674438 w 720892"/>
                <a:gd name="connsiteY27" fmla="*/ 34290 h 533608"/>
                <a:gd name="connsiteX28" fmla="*/ 712538 w 720892"/>
                <a:gd name="connsiteY28" fmla="*/ 49530 h 533608"/>
                <a:gd name="connsiteX29" fmla="*/ 720158 w 720892"/>
                <a:gd name="connsiteY29" fmla="*/ 60960 h 533608"/>
                <a:gd name="connsiteX30" fmla="*/ 704918 w 720892"/>
                <a:gd name="connsiteY30" fmla="*/ 140970 h 533608"/>
                <a:gd name="connsiteX31" fmla="*/ 697298 w 720892"/>
                <a:gd name="connsiteY31" fmla="*/ 179070 h 533608"/>
                <a:gd name="connsiteX32" fmla="*/ 708728 w 720892"/>
                <a:gd name="connsiteY32" fmla="*/ 201930 h 533608"/>
                <a:gd name="connsiteX33" fmla="*/ 704918 w 720892"/>
                <a:gd name="connsiteY33" fmla="*/ 251460 h 533608"/>
                <a:gd name="connsiteX34" fmla="*/ 693488 w 720892"/>
                <a:gd name="connsiteY34" fmla="*/ 300990 h 533608"/>
                <a:gd name="connsiteX35" fmla="*/ 682058 w 720892"/>
                <a:gd name="connsiteY35" fmla="*/ 320040 h 533608"/>
                <a:gd name="connsiteX36" fmla="*/ 670628 w 720892"/>
                <a:gd name="connsiteY36" fmla="*/ 323850 h 533608"/>
                <a:gd name="connsiteX37" fmla="*/ 674438 w 720892"/>
                <a:gd name="connsiteY37" fmla="*/ 342900 h 533608"/>
                <a:gd name="connsiteX38" fmla="*/ 605858 w 720892"/>
                <a:gd name="connsiteY38" fmla="*/ 388620 h 533608"/>
                <a:gd name="connsiteX39" fmla="*/ 582998 w 720892"/>
                <a:gd name="connsiteY39" fmla="*/ 400050 h 533608"/>
                <a:gd name="connsiteX40" fmla="*/ 567758 w 720892"/>
                <a:gd name="connsiteY40" fmla="*/ 426720 h 533608"/>
                <a:gd name="connsiteX41" fmla="*/ 453458 w 720892"/>
                <a:gd name="connsiteY41" fmla="*/ 480060 h 533608"/>
                <a:gd name="connsiteX42" fmla="*/ 407738 w 720892"/>
                <a:gd name="connsiteY42" fmla="*/ 472440 h 533608"/>
                <a:gd name="connsiteX43" fmla="*/ 377258 w 720892"/>
                <a:gd name="connsiteY43" fmla="*/ 464820 h 533608"/>
                <a:gd name="connsiteX44" fmla="*/ 335348 w 720892"/>
                <a:gd name="connsiteY44" fmla="*/ 468630 h 533608"/>
                <a:gd name="connsiteX45" fmla="*/ 323918 w 720892"/>
                <a:gd name="connsiteY45" fmla="*/ 476250 h 533608"/>
                <a:gd name="connsiteX46" fmla="*/ 297248 w 720892"/>
                <a:gd name="connsiteY46" fmla="*/ 487680 h 533608"/>
                <a:gd name="connsiteX47" fmla="*/ 251528 w 720892"/>
                <a:gd name="connsiteY47" fmla="*/ 510540 h 533608"/>
                <a:gd name="connsiteX48" fmla="*/ 171518 w 720892"/>
                <a:gd name="connsiteY48" fmla="*/ 533400 h 533608"/>
                <a:gd name="connsiteX49" fmla="*/ 137228 w 720892"/>
                <a:gd name="connsiteY49" fmla="*/ 521970 h 533608"/>
                <a:gd name="connsiteX50" fmla="*/ 125798 w 720892"/>
                <a:gd name="connsiteY50" fmla="*/ 510540 h 533608"/>
                <a:gd name="connsiteX51" fmla="*/ 80078 w 720892"/>
                <a:gd name="connsiteY51" fmla="*/ 506730 h 533608"/>
                <a:gd name="connsiteX52" fmla="*/ 53408 w 720892"/>
                <a:gd name="connsiteY52" fmla="*/ 461010 h 533608"/>
                <a:gd name="connsiteX53" fmla="*/ 41978 w 720892"/>
                <a:gd name="connsiteY53" fmla="*/ 445770 h 533608"/>
                <a:gd name="connsiteX54" fmla="*/ 45788 w 720892"/>
                <a:gd name="connsiteY54" fmla="*/ 426720 h 533608"/>
                <a:gd name="connsiteX55" fmla="*/ 14038 w 720892"/>
                <a:gd name="connsiteY55" fmla="*/ 434340 h 5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20892" h="533608">
                  <a:moveTo>
                    <a:pt x="14038" y="434340"/>
                  </a:moveTo>
                  <a:cubicBezTo>
                    <a:pt x="6418" y="423122"/>
                    <a:pt x="-779" y="381000"/>
                    <a:pt x="68" y="359410"/>
                  </a:cubicBezTo>
                  <a:cubicBezTo>
                    <a:pt x="915" y="337820"/>
                    <a:pt x="10863" y="318347"/>
                    <a:pt x="19118" y="304800"/>
                  </a:cubicBezTo>
                  <a:cubicBezTo>
                    <a:pt x="27373" y="291253"/>
                    <a:pt x="36667" y="282009"/>
                    <a:pt x="49598" y="278130"/>
                  </a:cubicBezTo>
                  <a:cubicBezTo>
                    <a:pt x="64246" y="273736"/>
                    <a:pt x="82040" y="289527"/>
                    <a:pt x="95318" y="281940"/>
                  </a:cubicBezTo>
                  <a:cubicBezTo>
                    <a:pt x="103115" y="277485"/>
                    <a:pt x="82309" y="269535"/>
                    <a:pt x="76268" y="262890"/>
                  </a:cubicBezTo>
                  <a:cubicBezTo>
                    <a:pt x="69596" y="255551"/>
                    <a:pt x="63568" y="247650"/>
                    <a:pt x="57218" y="240030"/>
                  </a:cubicBezTo>
                  <a:cubicBezTo>
                    <a:pt x="58488" y="220980"/>
                    <a:pt x="53619" y="200476"/>
                    <a:pt x="61028" y="182880"/>
                  </a:cubicBezTo>
                  <a:cubicBezTo>
                    <a:pt x="67646" y="167163"/>
                    <a:pt x="101987" y="165599"/>
                    <a:pt x="114368" y="163830"/>
                  </a:cubicBezTo>
                  <a:cubicBezTo>
                    <a:pt x="125798" y="165100"/>
                    <a:pt x="137314" y="165749"/>
                    <a:pt x="148658" y="167640"/>
                  </a:cubicBezTo>
                  <a:cubicBezTo>
                    <a:pt x="152619" y="168300"/>
                    <a:pt x="156682" y="173579"/>
                    <a:pt x="160088" y="171450"/>
                  </a:cubicBezTo>
                  <a:cubicBezTo>
                    <a:pt x="168499" y="166193"/>
                    <a:pt x="171566" y="154997"/>
                    <a:pt x="179138" y="148590"/>
                  </a:cubicBezTo>
                  <a:cubicBezTo>
                    <a:pt x="188284" y="140851"/>
                    <a:pt x="200033" y="136729"/>
                    <a:pt x="209618" y="129540"/>
                  </a:cubicBezTo>
                  <a:cubicBezTo>
                    <a:pt x="244034" y="103728"/>
                    <a:pt x="204536" y="122429"/>
                    <a:pt x="243908" y="106680"/>
                  </a:cubicBezTo>
                  <a:cubicBezTo>
                    <a:pt x="259148" y="107950"/>
                    <a:pt x="275011" y="114987"/>
                    <a:pt x="289628" y="110490"/>
                  </a:cubicBezTo>
                  <a:cubicBezTo>
                    <a:pt x="295817" y="108586"/>
                    <a:pt x="292033" y="97762"/>
                    <a:pt x="293438" y="91440"/>
                  </a:cubicBezTo>
                  <a:cubicBezTo>
                    <a:pt x="295100" y="83959"/>
                    <a:pt x="297193" y="69887"/>
                    <a:pt x="304868" y="64770"/>
                  </a:cubicBezTo>
                  <a:cubicBezTo>
                    <a:pt x="309225" y="61865"/>
                    <a:pt x="315028" y="62230"/>
                    <a:pt x="320108" y="60960"/>
                  </a:cubicBezTo>
                  <a:cubicBezTo>
                    <a:pt x="328998" y="62230"/>
                    <a:pt x="337821" y="65410"/>
                    <a:pt x="346778" y="64770"/>
                  </a:cubicBezTo>
                  <a:cubicBezTo>
                    <a:pt x="376249" y="62665"/>
                    <a:pt x="378977" y="50330"/>
                    <a:pt x="403928" y="34290"/>
                  </a:cubicBezTo>
                  <a:cubicBezTo>
                    <a:pt x="411094" y="29683"/>
                    <a:pt x="419168" y="26670"/>
                    <a:pt x="426788" y="22860"/>
                  </a:cubicBezTo>
                  <a:cubicBezTo>
                    <a:pt x="445838" y="24130"/>
                    <a:pt x="464962" y="24562"/>
                    <a:pt x="483938" y="26670"/>
                  </a:cubicBezTo>
                  <a:cubicBezTo>
                    <a:pt x="487930" y="27114"/>
                    <a:pt x="491368" y="30844"/>
                    <a:pt x="495368" y="30480"/>
                  </a:cubicBezTo>
                  <a:cubicBezTo>
                    <a:pt x="526804" y="27622"/>
                    <a:pt x="536727" y="14762"/>
                    <a:pt x="567758" y="3810"/>
                  </a:cubicBezTo>
                  <a:cubicBezTo>
                    <a:pt x="575043" y="1239"/>
                    <a:pt x="582998" y="1270"/>
                    <a:pt x="590618" y="0"/>
                  </a:cubicBezTo>
                  <a:cubicBezTo>
                    <a:pt x="599508" y="2540"/>
                    <a:pt x="608155" y="6178"/>
                    <a:pt x="617288" y="7620"/>
                  </a:cubicBezTo>
                  <a:cubicBezTo>
                    <a:pt x="632394" y="10005"/>
                    <a:pt x="648304" y="7229"/>
                    <a:pt x="663008" y="11430"/>
                  </a:cubicBezTo>
                  <a:cubicBezTo>
                    <a:pt x="679165" y="16046"/>
                    <a:pt x="663647" y="27423"/>
                    <a:pt x="674438" y="34290"/>
                  </a:cubicBezTo>
                  <a:cubicBezTo>
                    <a:pt x="685978" y="41634"/>
                    <a:pt x="712538" y="49530"/>
                    <a:pt x="712538" y="49530"/>
                  </a:cubicBezTo>
                  <a:cubicBezTo>
                    <a:pt x="715078" y="53340"/>
                    <a:pt x="719872" y="56390"/>
                    <a:pt x="720158" y="60960"/>
                  </a:cubicBezTo>
                  <a:cubicBezTo>
                    <a:pt x="723063" y="107439"/>
                    <a:pt x="717217" y="104074"/>
                    <a:pt x="704918" y="140970"/>
                  </a:cubicBezTo>
                  <a:cubicBezTo>
                    <a:pt x="701129" y="152337"/>
                    <a:pt x="699174" y="167815"/>
                    <a:pt x="697298" y="179070"/>
                  </a:cubicBezTo>
                  <a:cubicBezTo>
                    <a:pt x="701108" y="186690"/>
                    <a:pt x="707836" y="193457"/>
                    <a:pt x="708728" y="201930"/>
                  </a:cubicBezTo>
                  <a:cubicBezTo>
                    <a:pt x="710461" y="218398"/>
                    <a:pt x="706651" y="234992"/>
                    <a:pt x="704918" y="251460"/>
                  </a:cubicBezTo>
                  <a:cubicBezTo>
                    <a:pt x="703477" y="265153"/>
                    <a:pt x="698576" y="288778"/>
                    <a:pt x="693488" y="300990"/>
                  </a:cubicBezTo>
                  <a:cubicBezTo>
                    <a:pt x="690640" y="307826"/>
                    <a:pt x="687294" y="314804"/>
                    <a:pt x="682058" y="320040"/>
                  </a:cubicBezTo>
                  <a:cubicBezTo>
                    <a:pt x="679218" y="322880"/>
                    <a:pt x="674438" y="322580"/>
                    <a:pt x="670628" y="323850"/>
                  </a:cubicBezTo>
                  <a:cubicBezTo>
                    <a:pt x="671898" y="330200"/>
                    <a:pt x="676486" y="336757"/>
                    <a:pt x="674438" y="342900"/>
                  </a:cubicBezTo>
                  <a:cubicBezTo>
                    <a:pt x="662783" y="377866"/>
                    <a:pt x="636964" y="375523"/>
                    <a:pt x="605858" y="388620"/>
                  </a:cubicBezTo>
                  <a:cubicBezTo>
                    <a:pt x="598006" y="391926"/>
                    <a:pt x="590618" y="396240"/>
                    <a:pt x="582998" y="400050"/>
                  </a:cubicBezTo>
                  <a:cubicBezTo>
                    <a:pt x="577918" y="408940"/>
                    <a:pt x="575560" y="420089"/>
                    <a:pt x="567758" y="426720"/>
                  </a:cubicBezTo>
                  <a:cubicBezTo>
                    <a:pt x="521677" y="465889"/>
                    <a:pt x="506256" y="464975"/>
                    <a:pt x="453458" y="480060"/>
                  </a:cubicBezTo>
                  <a:cubicBezTo>
                    <a:pt x="438218" y="477520"/>
                    <a:pt x="422888" y="475470"/>
                    <a:pt x="407738" y="472440"/>
                  </a:cubicBezTo>
                  <a:cubicBezTo>
                    <a:pt x="397469" y="470386"/>
                    <a:pt x="387716" y="465370"/>
                    <a:pt x="377258" y="464820"/>
                  </a:cubicBezTo>
                  <a:cubicBezTo>
                    <a:pt x="363250" y="464083"/>
                    <a:pt x="349318" y="467360"/>
                    <a:pt x="335348" y="468630"/>
                  </a:cubicBezTo>
                  <a:cubicBezTo>
                    <a:pt x="331538" y="471170"/>
                    <a:pt x="328014" y="474202"/>
                    <a:pt x="323918" y="476250"/>
                  </a:cubicBezTo>
                  <a:cubicBezTo>
                    <a:pt x="315267" y="480575"/>
                    <a:pt x="305646" y="482881"/>
                    <a:pt x="297248" y="487680"/>
                  </a:cubicBezTo>
                  <a:cubicBezTo>
                    <a:pt x="253024" y="512951"/>
                    <a:pt x="288572" y="503131"/>
                    <a:pt x="251528" y="510540"/>
                  </a:cubicBezTo>
                  <a:cubicBezTo>
                    <a:pt x="221204" y="525702"/>
                    <a:pt x="210075" y="535153"/>
                    <a:pt x="171518" y="533400"/>
                  </a:cubicBezTo>
                  <a:cubicBezTo>
                    <a:pt x="159482" y="532853"/>
                    <a:pt x="148658" y="525780"/>
                    <a:pt x="137228" y="521970"/>
                  </a:cubicBezTo>
                  <a:cubicBezTo>
                    <a:pt x="133418" y="518160"/>
                    <a:pt x="131004" y="511928"/>
                    <a:pt x="125798" y="510540"/>
                  </a:cubicBezTo>
                  <a:cubicBezTo>
                    <a:pt x="111022" y="506600"/>
                    <a:pt x="93446" y="514157"/>
                    <a:pt x="80078" y="506730"/>
                  </a:cubicBezTo>
                  <a:cubicBezTo>
                    <a:pt x="45639" y="487597"/>
                    <a:pt x="64296" y="480064"/>
                    <a:pt x="53408" y="461010"/>
                  </a:cubicBezTo>
                  <a:cubicBezTo>
                    <a:pt x="50258" y="455497"/>
                    <a:pt x="45788" y="450850"/>
                    <a:pt x="41978" y="445770"/>
                  </a:cubicBezTo>
                  <a:cubicBezTo>
                    <a:pt x="43248" y="439420"/>
                    <a:pt x="42356" y="432211"/>
                    <a:pt x="45788" y="426720"/>
                  </a:cubicBezTo>
                  <a:cubicBezTo>
                    <a:pt x="49153" y="421335"/>
                    <a:pt x="21658" y="445558"/>
                    <a:pt x="14038" y="434340"/>
                  </a:cubicBez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35" name="Rektangel 6">
              <a:extLst>
                <a:ext uri="{FF2B5EF4-FFF2-40B4-BE49-F238E27FC236}">
                  <a16:creationId xmlns:a16="http://schemas.microsoft.com/office/drawing/2014/main" id="{FE4C87BC-4EC6-A9C1-7E9C-1BB663807A26}"/>
                </a:ext>
              </a:extLst>
            </p:cNvPr>
            <p:cNvSpPr/>
            <p:nvPr/>
          </p:nvSpPr>
          <p:spPr>
            <a:xfrm flipH="1">
              <a:off x="8560882" y="5328920"/>
              <a:ext cx="188594" cy="448637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8838"/>
                <a:gd name="connsiteX1" fmla="*/ 187182 w 187182"/>
                <a:gd name="connsiteY1" fmla="*/ 60452 h 428838"/>
                <a:gd name="connsiteX2" fmla="*/ 184261 w 187182"/>
                <a:gd name="connsiteY2" fmla="*/ 428838 h 428838"/>
                <a:gd name="connsiteX3" fmla="*/ 1778 w 187182"/>
                <a:gd name="connsiteY3" fmla="*/ 358353 h 428838"/>
                <a:gd name="connsiteX4" fmla="*/ 0 w 187182"/>
                <a:gd name="connsiteY4" fmla="*/ 0 h 428838"/>
                <a:gd name="connsiteX0" fmla="*/ 0 w 187182"/>
                <a:gd name="connsiteY0" fmla="*/ 0 h 421218"/>
                <a:gd name="connsiteX1" fmla="*/ 187182 w 187182"/>
                <a:gd name="connsiteY1" fmla="*/ 60452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7182"/>
                <a:gd name="connsiteY0" fmla="*/ 0 h 421218"/>
                <a:gd name="connsiteX1" fmla="*/ 187182 w 187182"/>
                <a:gd name="connsiteY1" fmla="*/ 154680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9092"/>
                <a:gd name="connsiteY0" fmla="*/ 0 h 331210"/>
                <a:gd name="connsiteX1" fmla="*/ 189092 w 189092"/>
                <a:gd name="connsiteY1" fmla="*/ 64672 h 331210"/>
                <a:gd name="connsiteX2" fmla="*/ 188076 w 189092"/>
                <a:gd name="connsiteY2" fmla="*/ 331210 h 331210"/>
                <a:gd name="connsiteX3" fmla="*/ 3688 w 189092"/>
                <a:gd name="connsiteY3" fmla="*/ 268345 h 331210"/>
                <a:gd name="connsiteX4" fmla="*/ 0 w 189092"/>
                <a:gd name="connsiteY4" fmla="*/ 0 h 33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92" h="331210">
                  <a:moveTo>
                    <a:pt x="0" y="0"/>
                  </a:moveTo>
                  <a:cubicBezTo>
                    <a:pt x="62394" y="20151"/>
                    <a:pt x="126698" y="44521"/>
                    <a:pt x="189092" y="64672"/>
                  </a:cubicBezTo>
                  <a:cubicBezTo>
                    <a:pt x="188753" y="189372"/>
                    <a:pt x="188415" y="206510"/>
                    <a:pt x="188076" y="331210"/>
                  </a:cubicBezTo>
                  <a:lnTo>
                    <a:pt x="3688" y="268345"/>
                  </a:lnTo>
                  <a:cubicBezTo>
                    <a:pt x="3095" y="148894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36" name="Rektangel 5">
              <a:extLst>
                <a:ext uri="{FF2B5EF4-FFF2-40B4-BE49-F238E27FC236}">
                  <a16:creationId xmlns:a16="http://schemas.microsoft.com/office/drawing/2014/main" id="{7D1D4C38-91ED-3534-C2E9-216558EA72F3}"/>
                </a:ext>
              </a:extLst>
            </p:cNvPr>
            <p:cNvSpPr/>
            <p:nvPr/>
          </p:nvSpPr>
          <p:spPr>
            <a:xfrm flipH="1">
              <a:off x="8001342" y="5222577"/>
              <a:ext cx="558960" cy="556868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  <a:gd name="connsiteX0" fmla="*/ 0 w 562162"/>
                <a:gd name="connsiteY0" fmla="*/ 254000 h 616073"/>
                <a:gd name="connsiteX1" fmla="*/ 562158 w 562162"/>
                <a:gd name="connsiteY1" fmla="*/ 0 h 616073"/>
                <a:gd name="connsiteX2" fmla="*/ 447858 w 562162"/>
                <a:gd name="connsiteY2" fmla="*/ 276983 h 616073"/>
                <a:gd name="connsiteX3" fmla="*/ 0 w 562162"/>
                <a:gd name="connsiteY3" fmla="*/ 616073 h 616073"/>
                <a:gd name="connsiteX4" fmla="*/ 0 w 562162"/>
                <a:gd name="connsiteY4" fmla="*/ 254000 h 616073"/>
                <a:gd name="connsiteX0" fmla="*/ 0 w 562270"/>
                <a:gd name="connsiteY0" fmla="*/ 254000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254000 h 616073"/>
                <a:gd name="connsiteX0" fmla="*/ 0 w 562270"/>
                <a:gd name="connsiteY0" fmla="*/ 144396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144396 h 616073"/>
                <a:gd name="connsiteX0" fmla="*/ 0 w 560437"/>
                <a:gd name="connsiteY0" fmla="*/ 256491 h 728168"/>
                <a:gd name="connsiteX1" fmla="*/ 560248 w 560437"/>
                <a:gd name="connsiteY1" fmla="*/ 0 h 728168"/>
                <a:gd name="connsiteX2" fmla="*/ 559618 w 560437"/>
                <a:gd name="connsiteY2" fmla="*/ 470358 h 728168"/>
                <a:gd name="connsiteX3" fmla="*/ 0 w 560437"/>
                <a:gd name="connsiteY3" fmla="*/ 728168 h 728168"/>
                <a:gd name="connsiteX4" fmla="*/ 0 w 560437"/>
                <a:gd name="connsiteY4" fmla="*/ 256491 h 72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437" h="728168">
                  <a:moveTo>
                    <a:pt x="0" y="256491"/>
                  </a:moveTo>
                  <a:lnTo>
                    <a:pt x="560248" y="0"/>
                  </a:lnTo>
                  <a:cubicBezTo>
                    <a:pt x="561095" y="121114"/>
                    <a:pt x="558771" y="349244"/>
                    <a:pt x="559618" y="470358"/>
                  </a:cubicBezTo>
                  <a:lnTo>
                    <a:pt x="0" y="728168"/>
                  </a:lnTo>
                  <a:lnTo>
                    <a:pt x="0" y="25649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</p:grp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DD678AD2-986B-033D-9915-E22719A93142}"/>
              </a:ext>
            </a:extLst>
          </p:cNvPr>
          <p:cNvGrpSpPr/>
          <p:nvPr/>
        </p:nvGrpSpPr>
        <p:grpSpPr>
          <a:xfrm>
            <a:off x="9531645" y="3788547"/>
            <a:ext cx="609911" cy="618494"/>
            <a:chOff x="8001342" y="4999365"/>
            <a:chExt cx="748134" cy="780080"/>
          </a:xfrm>
        </p:grpSpPr>
        <p:sp>
          <p:nvSpPr>
            <p:cNvPr id="39" name="Rektangel 6">
              <a:extLst>
                <a:ext uri="{FF2B5EF4-FFF2-40B4-BE49-F238E27FC236}">
                  <a16:creationId xmlns:a16="http://schemas.microsoft.com/office/drawing/2014/main" id="{8B2D9B50-5D4E-C968-CC56-4712BF454BFF}"/>
                </a:ext>
              </a:extLst>
            </p:cNvPr>
            <p:cNvSpPr/>
            <p:nvPr/>
          </p:nvSpPr>
          <p:spPr>
            <a:xfrm flipH="1">
              <a:off x="8002082" y="5135880"/>
              <a:ext cx="188594" cy="448637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8838"/>
                <a:gd name="connsiteX1" fmla="*/ 187182 w 187182"/>
                <a:gd name="connsiteY1" fmla="*/ 60452 h 428838"/>
                <a:gd name="connsiteX2" fmla="*/ 184261 w 187182"/>
                <a:gd name="connsiteY2" fmla="*/ 428838 h 428838"/>
                <a:gd name="connsiteX3" fmla="*/ 1778 w 187182"/>
                <a:gd name="connsiteY3" fmla="*/ 358353 h 428838"/>
                <a:gd name="connsiteX4" fmla="*/ 0 w 187182"/>
                <a:gd name="connsiteY4" fmla="*/ 0 h 428838"/>
                <a:gd name="connsiteX0" fmla="*/ 0 w 187182"/>
                <a:gd name="connsiteY0" fmla="*/ 0 h 421218"/>
                <a:gd name="connsiteX1" fmla="*/ 187182 w 187182"/>
                <a:gd name="connsiteY1" fmla="*/ 60452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7182"/>
                <a:gd name="connsiteY0" fmla="*/ 0 h 421218"/>
                <a:gd name="connsiteX1" fmla="*/ 187182 w 187182"/>
                <a:gd name="connsiteY1" fmla="*/ 154680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9092"/>
                <a:gd name="connsiteY0" fmla="*/ 0 h 331210"/>
                <a:gd name="connsiteX1" fmla="*/ 189092 w 189092"/>
                <a:gd name="connsiteY1" fmla="*/ 64672 h 331210"/>
                <a:gd name="connsiteX2" fmla="*/ 188076 w 189092"/>
                <a:gd name="connsiteY2" fmla="*/ 331210 h 331210"/>
                <a:gd name="connsiteX3" fmla="*/ 3688 w 189092"/>
                <a:gd name="connsiteY3" fmla="*/ 268345 h 331210"/>
                <a:gd name="connsiteX4" fmla="*/ 0 w 189092"/>
                <a:gd name="connsiteY4" fmla="*/ 0 h 33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92" h="331210">
                  <a:moveTo>
                    <a:pt x="0" y="0"/>
                  </a:moveTo>
                  <a:cubicBezTo>
                    <a:pt x="62394" y="20151"/>
                    <a:pt x="126698" y="44521"/>
                    <a:pt x="189092" y="64672"/>
                  </a:cubicBezTo>
                  <a:cubicBezTo>
                    <a:pt x="188753" y="189372"/>
                    <a:pt x="188415" y="206510"/>
                    <a:pt x="188076" y="331210"/>
                  </a:cubicBezTo>
                  <a:lnTo>
                    <a:pt x="3688" y="268345"/>
                  </a:lnTo>
                  <a:cubicBezTo>
                    <a:pt x="3095" y="148894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40" name="Rektangel 5">
              <a:extLst>
                <a:ext uri="{FF2B5EF4-FFF2-40B4-BE49-F238E27FC236}">
                  <a16:creationId xmlns:a16="http://schemas.microsoft.com/office/drawing/2014/main" id="{EB759057-FC1E-3DF9-3B5D-A32E97826E87}"/>
                </a:ext>
              </a:extLst>
            </p:cNvPr>
            <p:cNvSpPr/>
            <p:nvPr/>
          </p:nvSpPr>
          <p:spPr>
            <a:xfrm flipH="1">
              <a:off x="8189302" y="5136217"/>
              <a:ext cx="558960" cy="556868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  <a:gd name="connsiteX0" fmla="*/ 0 w 562162"/>
                <a:gd name="connsiteY0" fmla="*/ 254000 h 616073"/>
                <a:gd name="connsiteX1" fmla="*/ 562158 w 562162"/>
                <a:gd name="connsiteY1" fmla="*/ 0 h 616073"/>
                <a:gd name="connsiteX2" fmla="*/ 447858 w 562162"/>
                <a:gd name="connsiteY2" fmla="*/ 276983 h 616073"/>
                <a:gd name="connsiteX3" fmla="*/ 0 w 562162"/>
                <a:gd name="connsiteY3" fmla="*/ 616073 h 616073"/>
                <a:gd name="connsiteX4" fmla="*/ 0 w 562162"/>
                <a:gd name="connsiteY4" fmla="*/ 254000 h 616073"/>
                <a:gd name="connsiteX0" fmla="*/ 0 w 562270"/>
                <a:gd name="connsiteY0" fmla="*/ 254000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254000 h 616073"/>
                <a:gd name="connsiteX0" fmla="*/ 0 w 562270"/>
                <a:gd name="connsiteY0" fmla="*/ 144396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144396 h 616073"/>
                <a:gd name="connsiteX0" fmla="*/ 0 w 560437"/>
                <a:gd name="connsiteY0" fmla="*/ 256491 h 728168"/>
                <a:gd name="connsiteX1" fmla="*/ 560248 w 560437"/>
                <a:gd name="connsiteY1" fmla="*/ 0 h 728168"/>
                <a:gd name="connsiteX2" fmla="*/ 559618 w 560437"/>
                <a:gd name="connsiteY2" fmla="*/ 470358 h 728168"/>
                <a:gd name="connsiteX3" fmla="*/ 0 w 560437"/>
                <a:gd name="connsiteY3" fmla="*/ 728168 h 728168"/>
                <a:gd name="connsiteX4" fmla="*/ 0 w 560437"/>
                <a:gd name="connsiteY4" fmla="*/ 256491 h 72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437" h="728168">
                  <a:moveTo>
                    <a:pt x="0" y="256491"/>
                  </a:moveTo>
                  <a:lnTo>
                    <a:pt x="560248" y="0"/>
                  </a:lnTo>
                  <a:cubicBezTo>
                    <a:pt x="561095" y="121114"/>
                    <a:pt x="558771" y="349244"/>
                    <a:pt x="559618" y="470358"/>
                  </a:cubicBezTo>
                  <a:lnTo>
                    <a:pt x="0" y="728168"/>
                  </a:lnTo>
                  <a:lnTo>
                    <a:pt x="0" y="25649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41" name="Kombinationstegning: figur 40">
              <a:extLst>
                <a:ext uri="{FF2B5EF4-FFF2-40B4-BE49-F238E27FC236}">
                  <a16:creationId xmlns:a16="http://schemas.microsoft.com/office/drawing/2014/main" id="{7F704367-9371-149E-F9A8-F5D6C9418F54}"/>
                </a:ext>
              </a:extLst>
            </p:cNvPr>
            <p:cNvSpPr/>
            <p:nvPr/>
          </p:nvSpPr>
          <p:spPr>
            <a:xfrm flipH="1">
              <a:off x="8015990" y="4999365"/>
              <a:ext cx="718993" cy="490290"/>
            </a:xfrm>
            <a:custGeom>
              <a:avLst/>
              <a:gdLst>
                <a:gd name="connsiteX0" fmla="*/ 45720 w 701774"/>
                <a:gd name="connsiteY0" fmla="*/ 411480 h 533608"/>
                <a:gd name="connsiteX1" fmla="*/ 19050 w 701774"/>
                <a:gd name="connsiteY1" fmla="*/ 361950 h 533608"/>
                <a:gd name="connsiteX2" fmla="*/ 0 w 701774"/>
                <a:gd name="connsiteY2" fmla="*/ 304800 h 533608"/>
                <a:gd name="connsiteX3" fmla="*/ 30480 w 701774"/>
                <a:gd name="connsiteY3" fmla="*/ 278130 h 533608"/>
                <a:gd name="connsiteX4" fmla="*/ 76200 w 701774"/>
                <a:gd name="connsiteY4" fmla="*/ 281940 h 533608"/>
                <a:gd name="connsiteX5" fmla="*/ 57150 w 701774"/>
                <a:gd name="connsiteY5" fmla="*/ 262890 h 533608"/>
                <a:gd name="connsiteX6" fmla="*/ 38100 w 701774"/>
                <a:gd name="connsiteY6" fmla="*/ 240030 h 533608"/>
                <a:gd name="connsiteX7" fmla="*/ 41910 w 701774"/>
                <a:gd name="connsiteY7" fmla="*/ 182880 h 533608"/>
                <a:gd name="connsiteX8" fmla="*/ 95250 w 701774"/>
                <a:gd name="connsiteY8" fmla="*/ 163830 h 533608"/>
                <a:gd name="connsiteX9" fmla="*/ 129540 w 701774"/>
                <a:gd name="connsiteY9" fmla="*/ 167640 h 533608"/>
                <a:gd name="connsiteX10" fmla="*/ 140970 w 701774"/>
                <a:gd name="connsiteY10" fmla="*/ 171450 h 533608"/>
                <a:gd name="connsiteX11" fmla="*/ 160020 w 701774"/>
                <a:gd name="connsiteY11" fmla="*/ 148590 h 533608"/>
                <a:gd name="connsiteX12" fmla="*/ 190500 w 701774"/>
                <a:gd name="connsiteY12" fmla="*/ 129540 h 533608"/>
                <a:gd name="connsiteX13" fmla="*/ 224790 w 701774"/>
                <a:gd name="connsiteY13" fmla="*/ 106680 h 533608"/>
                <a:gd name="connsiteX14" fmla="*/ 270510 w 701774"/>
                <a:gd name="connsiteY14" fmla="*/ 110490 h 533608"/>
                <a:gd name="connsiteX15" fmla="*/ 274320 w 701774"/>
                <a:gd name="connsiteY15" fmla="*/ 91440 h 533608"/>
                <a:gd name="connsiteX16" fmla="*/ 285750 w 701774"/>
                <a:gd name="connsiteY16" fmla="*/ 64770 h 533608"/>
                <a:gd name="connsiteX17" fmla="*/ 300990 w 701774"/>
                <a:gd name="connsiteY17" fmla="*/ 60960 h 533608"/>
                <a:gd name="connsiteX18" fmla="*/ 327660 w 701774"/>
                <a:gd name="connsiteY18" fmla="*/ 64770 h 533608"/>
                <a:gd name="connsiteX19" fmla="*/ 384810 w 701774"/>
                <a:gd name="connsiteY19" fmla="*/ 34290 h 533608"/>
                <a:gd name="connsiteX20" fmla="*/ 407670 w 701774"/>
                <a:gd name="connsiteY20" fmla="*/ 22860 h 533608"/>
                <a:gd name="connsiteX21" fmla="*/ 464820 w 701774"/>
                <a:gd name="connsiteY21" fmla="*/ 26670 h 533608"/>
                <a:gd name="connsiteX22" fmla="*/ 476250 w 701774"/>
                <a:gd name="connsiteY22" fmla="*/ 30480 h 533608"/>
                <a:gd name="connsiteX23" fmla="*/ 548640 w 701774"/>
                <a:gd name="connsiteY23" fmla="*/ 3810 h 533608"/>
                <a:gd name="connsiteX24" fmla="*/ 571500 w 701774"/>
                <a:gd name="connsiteY24" fmla="*/ 0 h 533608"/>
                <a:gd name="connsiteX25" fmla="*/ 598170 w 701774"/>
                <a:gd name="connsiteY25" fmla="*/ 7620 h 533608"/>
                <a:gd name="connsiteX26" fmla="*/ 643890 w 701774"/>
                <a:gd name="connsiteY26" fmla="*/ 11430 h 533608"/>
                <a:gd name="connsiteX27" fmla="*/ 655320 w 701774"/>
                <a:gd name="connsiteY27" fmla="*/ 34290 h 533608"/>
                <a:gd name="connsiteX28" fmla="*/ 693420 w 701774"/>
                <a:gd name="connsiteY28" fmla="*/ 49530 h 533608"/>
                <a:gd name="connsiteX29" fmla="*/ 701040 w 701774"/>
                <a:gd name="connsiteY29" fmla="*/ 60960 h 533608"/>
                <a:gd name="connsiteX30" fmla="*/ 685800 w 701774"/>
                <a:gd name="connsiteY30" fmla="*/ 140970 h 533608"/>
                <a:gd name="connsiteX31" fmla="*/ 678180 w 701774"/>
                <a:gd name="connsiteY31" fmla="*/ 179070 h 533608"/>
                <a:gd name="connsiteX32" fmla="*/ 689610 w 701774"/>
                <a:gd name="connsiteY32" fmla="*/ 201930 h 533608"/>
                <a:gd name="connsiteX33" fmla="*/ 685800 w 701774"/>
                <a:gd name="connsiteY33" fmla="*/ 251460 h 533608"/>
                <a:gd name="connsiteX34" fmla="*/ 674370 w 701774"/>
                <a:gd name="connsiteY34" fmla="*/ 300990 h 533608"/>
                <a:gd name="connsiteX35" fmla="*/ 662940 w 701774"/>
                <a:gd name="connsiteY35" fmla="*/ 320040 h 533608"/>
                <a:gd name="connsiteX36" fmla="*/ 651510 w 701774"/>
                <a:gd name="connsiteY36" fmla="*/ 323850 h 533608"/>
                <a:gd name="connsiteX37" fmla="*/ 655320 w 701774"/>
                <a:gd name="connsiteY37" fmla="*/ 342900 h 533608"/>
                <a:gd name="connsiteX38" fmla="*/ 586740 w 701774"/>
                <a:gd name="connsiteY38" fmla="*/ 388620 h 533608"/>
                <a:gd name="connsiteX39" fmla="*/ 563880 w 701774"/>
                <a:gd name="connsiteY39" fmla="*/ 400050 h 533608"/>
                <a:gd name="connsiteX40" fmla="*/ 548640 w 701774"/>
                <a:gd name="connsiteY40" fmla="*/ 426720 h 533608"/>
                <a:gd name="connsiteX41" fmla="*/ 434340 w 701774"/>
                <a:gd name="connsiteY41" fmla="*/ 480060 h 533608"/>
                <a:gd name="connsiteX42" fmla="*/ 388620 w 701774"/>
                <a:gd name="connsiteY42" fmla="*/ 472440 h 533608"/>
                <a:gd name="connsiteX43" fmla="*/ 358140 w 701774"/>
                <a:gd name="connsiteY43" fmla="*/ 464820 h 533608"/>
                <a:gd name="connsiteX44" fmla="*/ 316230 w 701774"/>
                <a:gd name="connsiteY44" fmla="*/ 468630 h 533608"/>
                <a:gd name="connsiteX45" fmla="*/ 304800 w 701774"/>
                <a:gd name="connsiteY45" fmla="*/ 476250 h 533608"/>
                <a:gd name="connsiteX46" fmla="*/ 278130 w 701774"/>
                <a:gd name="connsiteY46" fmla="*/ 487680 h 533608"/>
                <a:gd name="connsiteX47" fmla="*/ 232410 w 701774"/>
                <a:gd name="connsiteY47" fmla="*/ 510540 h 533608"/>
                <a:gd name="connsiteX48" fmla="*/ 152400 w 701774"/>
                <a:gd name="connsiteY48" fmla="*/ 533400 h 533608"/>
                <a:gd name="connsiteX49" fmla="*/ 118110 w 701774"/>
                <a:gd name="connsiteY49" fmla="*/ 521970 h 533608"/>
                <a:gd name="connsiteX50" fmla="*/ 106680 w 701774"/>
                <a:gd name="connsiteY50" fmla="*/ 510540 h 533608"/>
                <a:gd name="connsiteX51" fmla="*/ 60960 w 701774"/>
                <a:gd name="connsiteY51" fmla="*/ 506730 h 533608"/>
                <a:gd name="connsiteX52" fmla="*/ 34290 w 701774"/>
                <a:gd name="connsiteY52" fmla="*/ 461010 h 533608"/>
                <a:gd name="connsiteX53" fmla="*/ 22860 w 701774"/>
                <a:gd name="connsiteY53" fmla="*/ 445770 h 533608"/>
                <a:gd name="connsiteX54" fmla="*/ 26670 w 701774"/>
                <a:gd name="connsiteY54" fmla="*/ 426720 h 533608"/>
                <a:gd name="connsiteX55" fmla="*/ 45720 w 701774"/>
                <a:gd name="connsiteY55" fmla="*/ 411480 h 533608"/>
                <a:gd name="connsiteX0" fmla="*/ 47 w 706901"/>
                <a:gd name="connsiteY0" fmla="*/ 434340 h 533608"/>
                <a:gd name="connsiteX1" fmla="*/ 24177 w 706901"/>
                <a:gd name="connsiteY1" fmla="*/ 361950 h 533608"/>
                <a:gd name="connsiteX2" fmla="*/ 5127 w 706901"/>
                <a:gd name="connsiteY2" fmla="*/ 304800 h 533608"/>
                <a:gd name="connsiteX3" fmla="*/ 35607 w 706901"/>
                <a:gd name="connsiteY3" fmla="*/ 278130 h 533608"/>
                <a:gd name="connsiteX4" fmla="*/ 81327 w 706901"/>
                <a:gd name="connsiteY4" fmla="*/ 281940 h 533608"/>
                <a:gd name="connsiteX5" fmla="*/ 62277 w 706901"/>
                <a:gd name="connsiteY5" fmla="*/ 262890 h 533608"/>
                <a:gd name="connsiteX6" fmla="*/ 43227 w 706901"/>
                <a:gd name="connsiteY6" fmla="*/ 240030 h 533608"/>
                <a:gd name="connsiteX7" fmla="*/ 47037 w 706901"/>
                <a:gd name="connsiteY7" fmla="*/ 182880 h 533608"/>
                <a:gd name="connsiteX8" fmla="*/ 100377 w 706901"/>
                <a:gd name="connsiteY8" fmla="*/ 163830 h 533608"/>
                <a:gd name="connsiteX9" fmla="*/ 134667 w 706901"/>
                <a:gd name="connsiteY9" fmla="*/ 167640 h 533608"/>
                <a:gd name="connsiteX10" fmla="*/ 146097 w 706901"/>
                <a:gd name="connsiteY10" fmla="*/ 171450 h 533608"/>
                <a:gd name="connsiteX11" fmla="*/ 165147 w 706901"/>
                <a:gd name="connsiteY11" fmla="*/ 148590 h 533608"/>
                <a:gd name="connsiteX12" fmla="*/ 195627 w 706901"/>
                <a:gd name="connsiteY12" fmla="*/ 129540 h 533608"/>
                <a:gd name="connsiteX13" fmla="*/ 229917 w 706901"/>
                <a:gd name="connsiteY13" fmla="*/ 106680 h 533608"/>
                <a:gd name="connsiteX14" fmla="*/ 275637 w 706901"/>
                <a:gd name="connsiteY14" fmla="*/ 110490 h 533608"/>
                <a:gd name="connsiteX15" fmla="*/ 279447 w 706901"/>
                <a:gd name="connsiteY15" fmla="*/ 91440 h 533608"/>
                <a:gd name="connsiteX16" fmla="*/ 290877 w 706901"/>
                <a:gd name="connsiteY16" fmla="*/ 64770 h 533608"/>
                <a:gd name="connsiteX17" fmla="*/ 306117 w 706901"/>
                <a:gd name="connsiteY17" fmla="*/ 60960 h 533608"/>
                <a:gd name="connsiteX18" fmla="*/ 332787 w 706901"/>
                <a:gd name="connsiteY18" fmla="*/ 64770 h 533608"/>
                <a:gd name="connsiteX19" fmla="*/ 389937 w 706901"/>
                <a:gd name="connsiteY19" fmla="*/ 34290 h 533608"/>
                <a:gd name="connsiteX20" fmla="*/ 412797 w 706901"/>
                <a:gd name="connsiteY20" fmla="*/ 22860 h 533608"/>
                <a:gd name="connsiteX21" fmla="*/ 469947 w 706901"/>
                <a:gd name="connsiteY21" fmla="*/ 26670 h 533608"/>
                <a:gd name="connsiteX22" fmla="*/ 481377 w 706901"/>
                <a:gd name="connsiteY22" fmla="*/ 30480 h 533608"/>
                <a:gd name="connsiteX23" fmla="*/ 553767 w 706901"/>
                <a:gd name="connsiteY23" fmla="*/ 3810 h 533608"/>
                <a:gd name="connsiteX24" fmla="*/ 576627 w 706901"/>
                <a:gd name="connsiteY24" fmla="*/ 0 h 533608"/>
                <a:gd name="connsiteX25" fmla="*/ 603297 w 706901"/>
                <a:gd name="connsiteY25" fmla="*/ 7620 h 533608"/>
                <a:gd name="connsiteX26" fmla="*/ 649017 w 706901"/>
                <a:gd name="connsiteY26" fmla="*/ 11430 h 533608"/>
                <a:gd name="connsiteX27" fmla="*/ 660447 w 706901"/>
                <a:gd name="connsiteY27" fmla="*/ 34290 h 533608"/>
                <a:gd name="connsiteX28" fmla="*/ 698547 w 706901"/>
                <a:gd name="connsiteY28" fmla="*/ 49530 h 533608"/>
                <a:gd name="connsiteX29" fmla="*/ 706167 w 706901"/>
                <a:gd name="connsiteY29" fmla="*/ 60960 h 533608"/>
                <a:gd name="connsiteX30" fmla="*/ 690927 w 706901"/>
                <a:gd name="connsiteY30" fmla="*/ 140970 h 533608"/>
                <a:gd name="connsiteX31" fmla="*/ 683307 w 706901"/>
                <a:gd name="connsiteY31" fmla="*/ 179070 h 533608"/>
                <a:gd name="connsiteX32" fmla="*/ 694737 w 706901"/>
                <a:gd name="connsiteY32" fmla="*/ 201930 h 533608"/>
                <a:gd name="connsiteX33" fmla="*/ 690927 w 706901"/>
                <a:gd name="connsiteY33" fmla="*/ 251460 h 533608"/>
                <a:gd name="connsiteX34" fmla="*/ 679497 w 706901"/>
                <a:gd name="connsiteY34" fmla="*/ 300990 h 533608"/>
                <a:gd name="connsiteX35" fmla="*/ 668067 w 706901"/>
                <a:gd name="connsiteY35" fmla="*/ 320040 h 533608"/>
                <a:gd name="connsiteX36" fmla="*/ 656637 w 706901"/>
                <a:gd name="connsiteY36" fmla="*/ 323850 h 533608"/>
                <a:gd name="connsiteX37" fmla="*/ 660447 w 706901"/>
                <a:gd name="connsiteY37" fmla="*/ 342900 h 533608"/>
                <a:gd name="connsiteX38" fmla="*/ 591867 w 706901"/>
                <a:gd name="connsiteY38" fmla="*/ 388620 h 533608"/>
                <a:gd name="connsiteX39" fmla="*/ 569007 w 706901"/>
                <a:gd name="connsiteY39" fmla="*/ 400050 h 533608"/>
                <a:gd name="connsiteX40" fmla="*/ 553767 w 706901"/>
                <a:gd name="connsiteY40" fmla="*/ 426720 h 533608"/>
                <a:gd name="connsiteX41" fmla="*/ 439467 w 706901"/>
                <a:gd name="connsiteY41" fmla="*/ 480060 h 533608"/>
                <a:gd name="connsiteX42" fmla="*/ 393747 w 706901"/>
                <a:gd name="connsiteY42" fmla="*/ 472440 h 533608"/>
                <a:gd name="connsiteX43" fmla="*/ 363267 w 706901"/>
                <a:gd name="connsiteY43" fmla="*/ 464820 h 533608"/>
                <a:gd name="connsiteX44" fmla="*/ 321357 w 706901"/>
                <a:gd name="connsiteY44" fmla="*/ 468630 h 533608"/>
                <a:gd name="connsiteX45" fmla="*/ 309927 w 706901"/>
                <a:gd name="connsiteY45" fmla="*/ 476250 h 533608"/>
                <a:gd name="connsiteX46" fmla="*/ 283257 w 706901"/>
                <a:gd name="connsiteY46" fmla="*/ 487680 h 533608"/>
                <a:gd name="connsiteX47" fmla="*/ 237537 w 706901"/>
                <a:gd name="connsiteY47" fmla="*/ 510540 h 533608"/>
                <a:gd name="connsiteX48" fmla="*/ 157527 w 706901"/>
                <a:gd name="connsiteY48" fmla="*/ 533400 h 533608"/>
                <a:gd name="connsiteX49" fmla="*/ 123237 w 706901"/>
                <a:gd name="connsiteY49" fmla="*/ 521970 h 533608"/>
                <a:gd name="connsiteX50" fmla="*/ 111807 w 706901"/>
                <a:gd name="connsiteY50" fmla="*/ 510540 h 533608"/>
                <a:gd name="connsiteX51" fmla="*/ 66087 w 706901"/>
                <a:gd name="connsiteY51" fmla="*/ 506730 h 533608"/>
                <a:gd name="connsiteX52" fmla="*/ 39417 w 706901"/>
                <a:gd name="connsiteY52" fmla="*/ 461010 h 533608"/>
                <a:gd name="connsiteX53" fmla="*/ 27987 w 706901"/>
                <a:gd name="connsiteY53" fmla="*/ 445770 h 533608"/>
                <a:gd name="connsiteX54" fmla="*/ 31797 w 706901"/>
                <a:gd name="connsiteY54" fmla="*/ 426720 h 533608"/>
                <a:gd name="connsiteX55" fmla="*/ 47 w 706901"/>
                <a:gd name="connsiteY55" fmla="*/ 434340 h 533608"/>
                <a:gd name="connsiteX0" fmla="*/ 14038 w 720892"/>
                <a:gd name="connsiteY0" fmla="*/ 434340 h 533608"/>
                <a:gd name="connsiteX1" fmla="*/ 68 w 720892"/>
                <a:gd name="connsiteY1" fmla="*/ 359410 h 533608"/>
                <a:gd name="connsiteX2" fmla="*/ 19118 w 720892"/>
                <a:gd name="connsiteY2" fmla="*/ 304800 h 533608"/>
                <a:gd name="connsiteX3" fmla="*/ 49598 w 720892"/>
                <a:gd name="connsiteY3" fmla="*/ 278130 h 533608"/>
                <a:gd name="connsiteX4" fmla="*/ 95318 w 720892"/>
                <a:gd name="connsiteY4" fmla="*/ 281940 h 533608"/>
                <a:gd name="connsiteX5" fmla="*/ 76268 w 720892"/>
                <a:gd name="connsiteY5" fmla="*/ 262890 h 533608"/>
                <a:gd name="connsiteX6" fmla="*/ 57218 w 720892"/>
                <a:gd name="connsiteY6" fmla="*/ 240030 h 533608"/>
                <a:gd name="connsiteX7" fmla="*/ 61028 w 720892"/>
                <a:gd name="connsiteY7" fmla="*/ 182880 h 533608"/>
                <a:gd name="connsiteX8" fmla="*/ 114368 w 720892"/>
                <a:gd name="connsiteY8" fmla="*/ 163830 h 533608"/>
                <a:gd name="connsiteX9" fmla="*/ 148658 w 720892"/>
                <a:gd name="connsiteY9" fmla="*/ 167640 h 533608"/>
                <a:gd name="connsiteX10" fmla="*/ 160088 w 720892"/>
                <a:gd name="connsiteY10" fmla="*/ 171450 h 533608"/>
                <a:gd name="connsiteX11" fmla="*/ 179138 w 720892"/>
                <a:gd name="connsiteY11" fmla="*/ 148590 h 533608"/>
                <a:gd name="connsiteX12" fmla="*/ 209618 w 720892"/>
                <a:gd name="connsiteY12" fmla="*/ 129540 h 533608"/>
                <a:gd name="connsiteX13" fmla="*/ 243908 w 720892"/>
                <a:gd name="connsiteY13" fmla="*/ 106680 h 533608"/>
                <a:gd name="connsiteX14" fmla="*/ 289628 w 720892"/>
                <a:gd name="connsiteY14" fmla="*/ 110490 h 533608"/>
                <a:gd name="connsiteX15" fmla="*/ 293438 w 720892"/>
                <a:gd name="connsiteY15" fmla="*/ 91440 h 533608"/>
                <a:gd name="connsiteX16" fmla="*/ 304868 w 720892"/>
                <a:gd name="connsiteY16" fmla="*/ 64770 h 533608"/>
                <a:gd name="connsiteX17" fmla="*/ 320108 w 720892"/>
                <a:gd name="connsiteY17" fmla="*/ 60960 h 533608"/>
                <a:gd name="connsiteX18" fmla="*/ 346778 w 720892"/>
                <a:gd name="connsiteY18" fmla="*/ 64770 h 533608"/>
                <a:gd name="connsiteX19" fmla="*/ 403928 w 720892"/>
                <a:gd name="connsiteY19" fmla="*/ 34290 h 533608"/>
                <a:gd name="connsiteX20" fmla="*/ 426788 w 720892"/>
                <a:gd name="connsiteY20" fmla="*/ 22860 h 533608"/>
                <a:gd name="connsiteX21" fmla="*/ 483938 w 720892"/>
                <a:gd name="connsiteY21" fmla="*/ 26670 h 533608"/>
                <a:gd name="connsiteX22" fmla="*/ 495368 w 720892"/>
                <a:gd name="connsiteY22" fmla="*/ 30480 h 533608"/>
                <a:gd name="connsiteX23" fmla="*/ 567758 w 720892"/>
                <a:gd name="connsiteY23" fmla="*/ 3810 h 533608"/>
                <a:gd name="connsiteX24" fmla="*/ 590618 w 720892"/>
                <a:gd name="connsiteY24" fmla="*/ 0 h 533608"/>
                <a:gd name="connsiteX25" fmla="*/ 617288 w 720892"/>
                <a:gd name="connsiteY25" fmla="*/ 7620 h 533608"/>
                <a:gd name="connsiteX26" fmla="*/ 663008 w 720892"/>
                <a:gd name="connsiteY26" fmla="*/ 11430 h 533608"/>
                <a:gd name="connsiteX27" fmla="*/ 674438 w 720892"/>
                <a:gd name="connsiteY27" fmla="*/ 34290 h 533608"/>
                <a:gd name="connsiteX28" fmla="*/ 712538 w 720892"/>
                <a:gd name="connsiteY28" fmla="*/ 49530 h 533608"/>
                <a:gd name="connsiteX29" fmla="*/ 720158 w 720892"/>
                <a:gd name="connsiteY29" fmla="*/ 60960 h 533608"/>
                <a:gd name="connsiteX30" fmla="*/ 704918 w 720892"/>
                <a:gd name="connsiteY30" fmla="*/ 140970 h 533608"/>
                <a:gd name="connsiteX31" fmla="*/ 697298 w 720892"/>
                <a:gd name="connsiteY31" fmla="*/ 179070 h 533608"/>
                <a:gd name="connsiteX32" fmla="*/ 708728 w 720892"/>
                <a:gd name="connsiteY32" fmla="*/ 201930 h 533608"/>
                <a:gd name="connsiteX33" fmla="*/ 704918 w 720892"/>
                <a:gd name="connsiteY33" fmla="*/ 251460 h 533608"/>
                <a:gd name="connsiteX34" fmla="*/ 693488 w 720892"/>
                <a:gd name="connsiteY34" fmla="*/ 300990 h 533608"/>
                <a:gd name="connsiteX35" fmla="*/ 682058 w 720892"/>
                <a:gd name="connsiteY35" fmla="*/ 320040 h 533608"/>
                <a:gd name="connsiteX36" fmla="*/ 670628 w 720892"/>
                <a:gd name="connsiteY36" fmla="*/ 323850 h 533608"/>
                <a:gd name="connsiteX37" fmla="*/ 674438 w 720892"/>
                <a:gd name="connsiteY37" fmla="*/ 342900 h 533608"/>
                <a:gd name="connsiteX38" fmla="*/ 605858 w 720892"/>
                <a:gd name="connsiteY38" fmla="*/ 388620 h 533608"/>
                <a:gd name="connsiteX39" fmla="*/ 582998 w 720892"/>
                <a:gd name="connsiteY39" fmla="*/ 400050 h 533608"/>
                <a:gd name="connsiteX40" fmla="*/ 567758 w 720892"/>
                <a:gd name="connsiteY40" fmla="*/ 426720 h 533608"/>
                <a:gd name="connsiteX41" fmla="*/ 453458 w 720892"/>
                <a:gd name="connsiteY41" fmla="*/ 480060 h 533608"/>
                <a:gd name="connsiteX42" fmla="*/ 407738 w 720892"/>
                <a:gd name="connsiteY42" fmla="*/ 472440 h 533608"/>
                <a:gd name="connsiteX43" fmla="*/ 377258 w 720892"/>
                <a:gd name="connsiteY43" fmla="*/ 464820 h 533608"/>
                <a:gd name="connsiteX44" fmla="*/ 335348 w 720892"/>
                <a:gd name="connsiteY44" fmla="*/ 468630 h 533608"/>
                <a:gd name="connsiteX45" fmla="*/ 323918 w 720892"/>
                <a:gd name="connsiteY45" fmla="*/ 476250 h 533608"/>
                <a:gd name="connsiteX46" fmla="*/ 297248 w 720892"/>
                <a:gd name="connsiteY46" fmla="*/ 487680 h 533608"/>
                <a:gd name="connsiteX47" fmla="*/ 251528 w 720892"/>
                <a:gd name="connsiteY47" fmla="*/ 510540 h 533608"/>
                <a:gd name="connsiteX48" fmla="*/ 171518 w 720892"/>
                <a:gd name="connsiteY48" fmla="*/ 533400 h 533608"/>
                <a:gd name="connsiteX49" fmla="*/ 137228 w 720892"/>
                <a:gd name="connsiteY49" fmla="*/ 521970 h 533608"/>
                <a:gd name="connsiteX50" fmla="*/ 125798 w 720892"/>
                <a:gd name="connsiteY50" fmla="*/ 510540 h 533608"/>
                <a:gd name="connsiteX51" fmla="*/ 80078 w 720892"/>
                <a:gd name="connsiteY51" fmla="*/ 506730 h 533608"/>
                <a:gd name="connsiteX52" fmla="*/ 53408 w 720892"/>
                <a:gd name="connsiteY52" fmla="*/ 461010 h 533608"/>
                <a:gd name="connsiteX53" fmla="*/ 41978 w 720892"/>
                <a:gd name="connsiteY53" fmla="*/ 445770 h 533608"/>
                <a:gd name="connsiteX54" fmla="*/ 45788 w 720892"/>
                <a:gd name="connsiteY54" fmla="*/ 426720 h 533608"/>
                <a:gd name="connsiteX55" fmla="*/ 14038 w 720892"/>
                <a:gd name="connsiteY55" fmla="*/ 434340 h 5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20892" h="533608">
                  <a:moveTo>
                    <a:pt x="14038" y="434340"/>
                  </a:moveTo>
                  <a:cubicBezTo>
                    <a:pt x="6418" y="423122"/>
                    <a:pt x="-779" y="381000"/>
                    <a:pt x="68" y="359410"/>
                  </a:cubicBezTo>
                  <a:cubicBezTo>
                    <a:pt x="915" y="337820"/>
                    <a:pt x="10863" y="318347"/>
                    <a:pt x="19118" y="304800"/>
                  </a:cubicBezTo>
                  <a:cubicBezTo>
                    <a:pt x="27373" y="291253"/>
                    <a:pt x="36667" y="282009"/>
                    <a:pt x="49598" y="278130"/>
                  </a:cubicBezTo>
                  <a:cubicBezTo>
                    <a:pt x="64246" y="273736"/>
                    <a:pt x="82040" y="289527"/>
                    <a:pt x="95318" y="281940"/>
                  </a:cubicBezTo>
                  <a:cubicBezTo>
                    <a:pt x="103115" y="277485"/>
                    <a:pt x="82309" y="269535"/>
                    <a:pt x="76268" y="262890"/>
                  </a:cubicBezTo>
                  <a:cubicBezTo>
                    <a:pt x="69596" y="255551"/>
                    <a:pt x="63568" y="247650"/>
                    <a:pt x="57218" y="240030"/>
                  </a:cubicBezTo>
                  <a:cubicBezTo>
                    <a:pt x="58488" y="220980"/>
                    <a:pt x="53619" y="200476"/>
                    <a:pt x="61028" y="182880"/>
                  </a:cubicBezTo>
                  <a:cubicBezTo>
                    <a:pt x="67646" y="167163"/>
                    <a:pt x="101987" y="165599"/>
                    <a:pt x="114368" y="163830"/>
                  </a:cubicBezTo>
                  <a:cubicBezTo>
                    <a:pt x="125798" y="165100"/>
                    <a:pt x="137314" y="165749"/>
                    <a:pt x="148658" y="167640"/>
                  </a:cubicBezTo>
                  <a:cubicBezTo>
                    <a:pt x="152619" y="168300"/>
                    <a:pt x="156682" y="173579"/>
                    <a:pt x="160088" y="171450"/>
                  </a:cubicBezTo>
                  <a:cubicBezTo>
                    <a:pt x="168499" y="166193"/>
                    <a:pt x="171566" y="154997"/>
                    <a:pt x="179138" y="148590"/>
                  </a:cubicBezTo>
                  <a:cubicBezTo>
                    <a:pt x="188284" y="140851"/>
                    <a:pt x="200033" y="136729"/>
                    <a:pt x="209618" y="129540"/>
                  </a:cubicBezTo>
                  <a:cubicBezTo>
                    <a:pt x="244034" y="103728"/>
                    <a:pt x="204536" y="122429"/>
                    <a:pt x="243908" y="106680"/>
                  </a:cubicBezTo>
                  <a:cubicBezTo>
                    <a:pt x="259148" y="107950"/>
                    <a:pt x="275011" y="114987"/>
                    <a:pt x="289628" y="110490"/>
                  </a:cubicBezTo>
                  <a:cubicBezTo>
                    <a:pt x="295817" y="108586"/>
                    <a:pt x="292033" y="97762"/>
                    <a:pt x="293438" y="91440"/>
                  </a:cubicBezTo>
                  <a:cubicBezTo>
                    <a:pt x="295100" y="83959"/>
                    <a:pt x="297193" y="69887"/>
                    <a:pt x="304868" y="64770"/>
                  </a:cubicBezTo>
                  <a:cubicBezTo>
                    <a:pt x="309225" y="61865"/>
                    <a:pt x="315028" y="62230"/>
                    <a:pt x="320108" y="60960"/>
                  </a:cubicBezTo>
                  <a:cubicBezTo>
                    <a:pt x="328998" y="62230"/>
                    <a:pt x="337821" y="65410"/>
                    <a:pt x="346778" y="64770"/>
                  </a:cubicBezTo>
                  <a:cubicBezTo>
                    <a:pt x="376249" y="62665"/>
                    <a:pt x="378977" y="50330"/>
                    <a:pt x="403928" y="34290"/>
                  </a:cubicBezTo>
                  <a:cubicBezTo>
                    <a:pt x="411094" y="29683"/>
                    <a:pt x="419168" y="26670"/>
                    <a:pt x="426788" y="22860"/>
                  </a:cubicBezTo>
                  <a:cubicBezTo>
                    <a:pt x="445838" y="24130"/>
                    <a:pt x="464962" y="24562"/>
                    <a:pt x="483938" y="26670"/>
                  </a:cubicBezTo>
                  <a:cubicBezTo>
                    <a:pt x="487930" y="27114"/>
                    <a:pt x="491368" y="30844"/>
                    <a:pt x="495368" y="30480"/>
                  </a:cubicBezTo>
                  <a:cubicBezTo>
                    <a:pt x="526804" y="27622"/>
                    <a:pt x="536727" y="14762"/>
                    <a:pt x="567758" y="3810"/>
                  </a:cubicBezTo>
                  <a:cubicBezTo>
                    <a:pt x="575043" y="1239"/>
                    <a:pt x="582998" y="1270"/>
                    <a:pt x="590618" y="0"/>
                  </a:cubicBezTo>
                  <a:cubicBezTo>
                    <a:pt x="599508" y="2540"/>
                    <a:pt x="608155" y="6178"/>
                    <a:pt x="617288" y="7620"/>
                  </a:cubicBezTo>
                  <a:cubicBezTo>
                    <a:pt x="632394" y="10005"/>
                    <a:pt x="648304" y="7229"/>
                    <a:pt x="663008" y="11430"/>
                  </a:cubicBezTo>
                  <a:cubicBezTo>
                    <a:pt x="679165" y="16046"/>
                    <a:pt x="663647" y="27423"/>
                    <a:pt x="674438" y="34290"/>
                  </a:cubicBezTo>
                  <a:cubicBezTo>
                    <a:pt x="685978" y="41634"/>
                    <a:pt x="712538" y="49530"/>
                    <a:pt x="712538" y="49530"/>
                  </a:cubicBezTo>
                  <a:cubicBezTo>
                    <a:pt x="715078" y="53340"/>
                    <a:pt x="719872" y="56390"/>
                    <a:pt x="720158" y="60960"/>
                  </a:cubicBezTo>
                  <a:cubicBezTo>
                    <a:pt x="723063" y="107439"/>
                    <a:pt x="717217" y="104074"/>
                    <a:pt x="704918" y="140970"/>
                  </a:cubicBezTo>
                  <a:cubicBezTo>
                    <a:pt x="701129" y="152337"/>
                    <a:pt x="699174" y="167815"/>
                    <a:pt x="697298" y="179070"/>
                  </a:cubicBezTo>
                  <a:cubicBezTo>
                    <a:pt x="701108" y="186690"/>
                    <a:pt x="707836" y="193457"/>
                    <a:pt x="708728" y="201930"/>
                  </a:cubicBezTo>
                  <a:cubicBezTo>
                    <a:pt x="710461" y="218398"/>
                    <a:pt x="706651" y="234992"/>
                    <a:pt x="704918" y="251460"/>
                  </a:cubicBezTo>
                  <a:cubicBezTo>
                    <a:pt x="703477" y="265153"/>
                    <a:pt x="698576" y="288778"/>
                    <a:pt x="693488" y="300990"/>
                  </a:cubicBezTo>
                  <a:cubicBezTo>
                    <a:pt x="690640" y="307826"/>
                    <a:pt x="687294" y="314804"/>
                    <a:pt x="682058" y="320040"/>
                  </a:cubicBezTo>
                  <a:cubicBezTo>
                    <a:pt x="679218" y="322880"/>
                    <a:pt x="674438" y="322580"/>
                    <a:pt x="670628" y="323850"/>
                  </a:cubicBezTo>
                  <a:cubicBezTo>
                    <a:pt x="671898" y="330200"/>
                    <a:pt x="676486" y="336757"/>
                    <a:pt x="674438" y="342900"/>
                  </a:cubicBezTo>
                  <a:cubicBezTo>
                    <a:pt x="662783" y="377866"/>
                    <a:pt x="636964" y="375523"/>
                    <a:pt x="605858" y="388620"/>
                  </a:cubicBezTo>
                  <a:cubicBezTo>
                    <a:pt x="598006" y="391926"/>
                    <a:pt x="590618" y="396240"/>
                    <a:pt x="582998" y="400050"/>
                  </a:cubicBezTo>
                  <a:cubicBezTo>
                    <a:pt x="577918" y="408940"/>
                    <a:pt x="575560" y="420089"/>
                    <a:pt x="567758" y="426720"/>
                  </a:cubicBezTo>
                  <a:cubicBezTo>
                    <a:pt x="521677" y="465889"/>
                    <a:pt x="506256" y="464975"/>
                    <a:pt x="453458" y="480060"/>
                  </a:cubicBezTo>
                  <a:cubicBezTo>
                    <a:pt x="438218" y="477520"/>
                    <a:pt x="422888" y="475470"/>
                    <a:pt x="407738" y="472440"/>
                  </a:cubicBezTo>
                  <a:cubicBezTo>
                    <a:pt x="397469" y="470386"/>
                    <a:pt x="387716" y="465370"/>
                    <a:pt x="377258" y="464820"/>
                  </a:cubicBezTo>
                  <a:cubicBezTo>
                    <a:pt x="363250" y="464083"/>
                    <a:pt x="349318" y="467360"/>
                    <a:pt x="335348" y="468630"/>
                  </a:cubicBezTo>
                  <a:cubicBezTo>
                    <a:pt x="331538" y="471170"/>
                    <a:pt x="328014" y="474202"/>
                    <a:pt x="323918" y="476250"/>
                  </a:cubicBezTo>
                  <a:cubicBezTo>
                    <a:pt x="315267" y="480575"/>
                    <a:pt x="305646" y="482881"/>
                    <a:pt x="297248" y="487680"/>
                  </a:cubicBezTo>
                  <a:cubicBezTo>
                    <a:pt x="253024" y="512951"/>
                    <a:pt x="288572" y="503131"/>
                    <a:pt x="251528" y="510540"/>
                  </a:cubicBezTo>
                  <a:cubicBezTo>
                    <a:pt x="221204" y="525702"/>
                    <a:pt x="210075" y="535153"/>
                    <a:pt x="171518" y="533400"/>
                  </a:cubicBezTo>
                  <a:cubicBezTo>
                    <a:pt x="159482" y="532853"/>
                    <a:pt x="148658" y="525780"/>
                    <a:pt x="137228" y="521970"/>
                  </a:cubicBezTo>
                  <a:cubicBezTo>
                    <a:pt x="133418" y="518160"/>
                    <a:pt x="131004" y="511928"/>
                    <a:pt x="125798" y="510540"/>
                  </a:cubicBezTo>
                  <a:cubicBezTo>
                    <a:pt x="111022" y="506600"/>
                    <a:pt x="93446" y="514157"/>
                    <a:pt x="80078" y="506730"/>
                  </a:cubicBezTo>
                  <a:cubicBezTo>
                    <a:pt x="45639" y="487597"/>
                    <a:pt x="64296" y="480064"/>
                    <a:pt x="53408" y="461010"/>
                  </a:cubicBezTo>
                  <a:cubicBezTo>
                    <a:pt x="50258" y="455497"/>
                    <a:pt x="45788" y="450850"/>
                    <a:pt x="41978" y="445770"/>
                  </a:cubicBezTo>
                  <a:cubicBezTo>
                    <a:pt x="43248" y="439420"/>
                    <a:pt x="42356" y="432211"/>
                    <a:pt x="45788" y="426720"/>
                  </a:cubicBezTo>
                  <a:cubicBezTo>
                    <a:pt x="49153" y="421335"/>
                    <a:pt x="21658" y="445558"/>
                    <a:pt x="14038" y="434340"/>
                  </a:cubicBez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42" name="Rektangel 6">
              <a:extLst>
                <a:ext uri="{FF2B5EF4-FFF2-40B4-BE49-F238E27FC236}">
                  <a16:creationId xmlns:a16="http://schemas.microsoft.com/office/drawing/2014/main" id="{ECF5820F-87BE-09CE-23FE-39967B90EAD5}"/>
                </a:ext>
              </a:extLst>
            </p:cNvPr>
            <p:cNvSpPr/>
            <p:nvPr/>
          </p:nvSpPr>
          <p:spPr>
            <a:xfrm flipH="1">
              <a:off x="8560882" y="5328920"/>
              <a:ext cx="188594" cy="448637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8838"/>
                <a:gd name="connsiteX1" fmla="*/ 187182 w 187182"/>
                <a:gd name="connsiteY1" fmla="*/ 60452 h 428838"/>
                <a:gd name="connsiteX2" fmla="*/ 184261 w 187182"/>
                <a:gd name="connsiteY2" fmla="*/ 428838 h 428838"/>
                <a:gd name="connsiteX3" fmla="*/ 1778 w 187182"/>
                <a:gd name="connsiteY3" fmla="*/ 358353 h 428838"/>
                <a:gd name="connsiteX4" fmla="*/ 0 w 187182"/>
                <a:gd name="connsiteY4" fmla="*/ 0 h 428838"/>
                <a:gd name="connsiteX0" fmla="*/ 0 w 187182"/>
                <a:gd name="connsiteY0" fmla="*/ 0 h 421218"/>
                <a:gd name="connsiteX1" fmla="*/ 187182 w 187182"/>
                <a:gd name="connsiteY1" fmla="*/ 60452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7182"/>
                <a:gd name="connsiteY0" fmla="*/ 0 h 421218"/>
                <a:gd name="connsiteX1" fmla="*/ 187182 w 187182"/>
                <a:gd name="connsiteY1" fmla="*/ 154680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9092"/>
                <a:gd name="connsiteY0" fmla="*/ 0 h 331210"/>
                <a:gd name="connsiteX1" fmla="*/ 189092 w 189092"/>
                <a:gd name="connsiteY1" fmla="*/ 64672 h 331210"/>
                <a:gd name="connsiteX2" fmla="*/ 188076 w 189092"/>
                <a:gd name="connsiteY2" fmla="*/ 331210 h 331210"/>
                <a:gd name="connsiteX3" fmla="*/ 3688 w 189092"/>
                <a:gd name="connsiteY3" fmla="*/ 268345 h 331210"/>
                <a:gd name="connsiteX4" fmla="*/ 0 w 189092"/>
                <a:gd name="connsiteY4" fmla="*/ 0 h 33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92" h="331210">
                  <a:moveTo>
                    <a:pt x="0" y="0"/>
                  </a:moveTo>
                  <a:cubicBezTo>
                    <a:pt x="62394" y="20151"/>
                    <a:pt x="126698" y="44521"/>
                    <a:pt x="189092" y="64672"/>
                  </a:cubicBezTo>
                  <a:cubicBezTo>
                    <a:pt x="188753" y="189372"/>
                    <a:pt x="188415" y="206510"/>
                    <a:pt x="188076" y="331210"/>
                  </a:cubicBezTo>
                  <a:lnTo>
                    <a:pt x="3688" y="268345"/>
                  </a:lnTo>
                  <a:cubicBezTo>
                    <a:pt x="3095" y="148894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43" name="Rektangel 5">
              <a:extLst>
                <a:ext uri="{FF2B5EF4-FFF2-40B4-BE49-F238E27FC236}">
                  <a16:creationId xmlns:a16="http://schemas.microsoft.com/office/drawing/2014/main" id="{362B5978-0631-8915-4F09-B0B1C7AB47A9}"/>
                </a:ext>
              </a:extLst>
            </p:cNvPr>
            <p:cNvSpPr/>
            <p:nvPr/>
          </p:nvSpPr>
          <p:spPr>
            <a:xfrm flipH="1">
              <a:off x="8001342" y="5222577"/>
              <a:ext cx="558960" cy="556868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  <a:gd name="connsiteX0" fmla="*/ 0 w 562162"/>
                <a:gd name="connsiteY0" fmla="*/ 254000 h 616073"/>
                <a:gd name="connsiteX1" fmla="*/ 562158 w 562162"/>
                <a:gd name="connsiteY1" fmla="*/ 0 h 616073"/>
                <a:gd name="connsiteX2" fmla="*/ 447858 w 562162"/>
                <a:gd name="connsiteY2" fmla="*/ 276983 h 616073"/>
                <a:gd name="connsiteX3" fmla="*/ 0 w 562162"/>
                <a:gd name="connsiteY3" fmla="*/ 616073 h 616073"/>
                <a:gd name="connsiteX4" fmla="*/ 0 w 562162"/>
                <a:gd name="connsiteY4" fmla="*/ 254000 h 616073"/>
                <a:gd name="connsiteX0" fmla="*/ 0 w 562270"/>
                <a:gd name="connsiteY0" fmla="*/ 254000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254000 h 616073"/>
                <a:gd name="connsiteX0" fmla="*/ 0 w 562270"/>
                <a:gd name="connsiteY0" fmla="*/ 144396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144396 h 616073"/>
                <a:gd name="connsiteX0" fmla="*/ 0 w 560437"/>
                <a:gd name="connsiteY0" fmla="*/ 256491 h 728168"/>
                <a:gd name="connsiteX1" fmla="*/ 560248 w 560437"/>
                <a:gd name="connsiteY1" fmla="*/ 0 h 728168"/>
                <a:gd name="connsiteX2" fmla="*/ 559618 w 560437"/>
                <a:gd name="connsiteY2" fmla="*/ 470358 h 728168"/>
                <a:gd name="connsiteX3" fmla="*/ 0 w 560437"/>
                <a:gd name="connsiteY3" fmla="*/ 728168 h 728168"/>
                <a:gd name="connsiteX4" fmla="*/ 0 w 560437"/>
                <a:gd name="connsiteY4" fmla="*/ 256491 h 72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437" h="728168">
                  <a:moveTo>
                    <a:pt x="0" y="256491"/>
                  </a:moveTo>
                  <a:lnTo>
                    <a:pt x="560248" y="0"/>
                  </a:lnTo>
                  <a:cubicBezTo>
                    <a:pt x="561095" y="121114"/>
                    <a:pt x="558771" y="349244"/>
                    <a:pt x="559618" y="470358"/>
                  </a:cubicBezTo>
                  <a:lnTo>
                    <a:pt x="0" y="728168"/>
                  </a:lnTo>
                  <a:lnTo>
                    <a:pt x="0" y="25649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</p:grp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3552719F-2F49-2932-49B3-5C469B5633CE}"/>
              </a:ext>
            </a:extLst>
          </p:cNvPr>
          <p:cNvGrpSpPr/>
          <p:nvPr/>
        </p:nvGrpSpPr>
        <p:grpSpPr>
          <a:xfrm>
            <a:off x="7275345" y="2966328"/>
            <a:ext cx="609914" cy="618495"/>
            <a:chOff x="8001339" y="4999365"/>
            <a:chExt cx="748137" cy="780081"/>
          </a:xfrm>
        </p:grpSpPr>
        <p:sp>
          <p:nvSpPr>
            <p:cNvPr id="46" name="Rektangel 6">
              <a:extLst>
                <a:ext uri="{FF2B5EF4-FFF2-40B4-BE49-F238E27FC236}">
                  <a16:creationId xmlns:a16="http://schemas.microsoft.com/office/drawing/2014/main" id="{0C9B0A7C-BEC1-F475-674A-C30D3623AC3B}"/>
                </a:ext>
              </a:extLst>
            </p:cNvPr>
            <p:cNvSpPr/>
            <p:nvPr/>
          </p:nvSpPr>
          <p:spPr>
            <a:xfrm flipH="1">
              <a:off x="8002082" y="5135880"/>
              <a:ext cx="188594" cy="448637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8838"/>
                <a:gd name="connsiteX1" fmla="*/ 187182 w 187182"/>
                <a:gd name="connsiteY1" fmla="*/ 60452 h 428838"/>
                <a:gd name="connsiteX2" fmla="*/ 184261 w 187182"/>
                <a:gd name="connsiteY2" fmla="*/ 428838 h 428838"/>
                <a:gd name="connsiteX3" fmla="*/ 1778 w 187182"/>
                <a:gd name="connsiteY3" fmla="*/ 358353 h 428838"/>
                <a:gd name="connsiteX4" fmla="*/ 0 w 187182"/>
                <a:gd name="connsiteY4" fmla="*/ 0 h 428838"/>
                <a:gd name="connsiteX0" fmla="*/ 0 w 187182"/>
                <a:gd name="connsiteY0" fmla="*/ 0 h 421218"/>
                <a:gd name="connsiteX1" fmla="*/ 187182 w 187182"/>
                <a:gd name="connsiteY1" fmla="*/ 60452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7182"/>
                <a:gd name="connsiteY0" fmla="*/ 0 h 421218"/>
                <a:gd name="connsiteX1" fmla="*/ 187182 w 187182"/>
                <a:gd name="connsiteY1" fmla="*/ 154680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9092"/>
                <a:gd name="connsiteY0" fmla="*/ 0 h 331210"/>
                <a:gd name="connsiteX1" fmla="*/ 189092 w 189092"/>
                <a:gd name="connsiteY1" fmla="*/ 64672 h 331210"/>
                <a:gd name="connsiteX2" fmla="*/ 188076 w 189092"/>
                <a:gd name="connsiteY2" fmla="*/ 331210 h 331210"/>
                <a:gd name="connsiteX3" fmla="*/ 3688 w 189092"/>
                <a:gd name="connsiteY3" fmla="*/ 268345 h 331210"/>
                <a:gd name="connsiteX4" fmla="*/ 0 w 189092"/>
                <a:gd name="connsiteY4" fmla="*/ 0 h 33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92" h="331210">
                  <a:moveTo>
                    <a:pt x="0" y="0"/>
                  </a:moveTo>
                  <a:cubicBezTo>
                    <a:pt x="62394" y="20151"/>
                    <a:pt x="126698" y="44521"/>
                    <a:pt x="189092" y="64672"/>
                  </a:cubicBezTo>
                  <a:cubicBezTo>
                    <a:pt x="188753" y="189372"/>
                    <a:pt x="188415" y="206510"/>
                    <a:pt x="188076" y="331210"/>
                  </a:cubicBezTo>
                  <a:lnTo>
                    <a:pt x="3688" y="268345"/>
                  </a:lnTo>
                  <a:cubicBezTo>
                    <a:pt x="3095" y="148894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47" name="Rektangel 5">
              <a:extLst>
                <a:ext uri="{FF2B5EF4-FFF2-40B4-BE49-F238E27FC236}">
                  <a16:creationId xmlns:a16="http://schemas.microsoft.com/office/drawing/2014/main" id="{1281C5F4-CDBA-EFA6-1987-8F38A4C33959}"/>
                </a:ext>
              </a:extLst>
            </p:cNvPr>
            <p:cNvSpPr/>
            <p:nvPr/>
          </p:nvSpPr>
          <p:spPr>
            <a:xfrm flipH="1">
              <a:off x="8189302" y="5136217"/>
              <a:ext cx="558960" cy="556868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  <a:gd name="connsiteX0" fmla="*/ 0 w 562162"/>
                <a:gd name="connsiteY0" fmla="*/ 254000 h 616073"/>
                <a:gd name="connsiteX1" fmla="*/ 562158 w 562162"/>
                <a:gd name="connsiteY1" fmla="*/ 0 h 616073"/>
                <a:gd name="connsiteX2" fmla="*/ 447858 w 562162"/>
                <a:gd name="connsiteY2" fmla="*/ 276983 h 616073"/>
                <a:gd name="connsiteX3" fmla="*/ 0 w 562162"/>
                <a:gd name="connsiteY3" fmla="*/ 616073 h 616073"/>
                <a:gd name="connsiteX4" fmla="*/ 0 w 562162"/>
                <a:gd name="connsiteY4" fmla="*/ 254000 h 616073"/>
                <a:gd name="connsiteX0" fmla="*/ 0 w 562270"/>
                <a:gd name="connsiteY0" fmla="*/ 254000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254000 h 616073"/>
                <a:gd name="connsiteX0" fmla="*/ 0 w 562270"/>
                <a:gd name="connsiteY0" fmla="*/ 144396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144396 h 616073"/>
                <a:gd name="connsiteX0" fmla="*/ 0 w 560437"/>
                <a:gd name="connsiteY0" fmla="*/ 256491 h 728168"/>
                <a:gd name="connsiteX1" fmla="*/ 560248 w 560437"/>
                <a:gd name="connsiteY1" fmla="*/ 0 h 728168"/>
                <a:gd name="connsiteX2" fmla="*/ 559618 w 560437"/>
                <a:gd name="connsiteY2" fmla="*/ 470358 h 728168"/>
                <a:gd name="connsiteX3" fmla="*/ 0 w 560437"/>
                <a:gd name="connsiteY3" fmla="*/ 728168 h 728168"/>
                <a:gd name="connsiteX4" fmla="*/ 0 w 560437"/>
                <a:gd name="connsiteY4" fmla="*/ 256491 h 72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437" h="728168">
                  <a:moveTo>
                    <a:pt x="0" y="256491"/>
                  </a:moveTo>
                  <a:lnTo>
                    <a:pt x="560248" y="0"/>
                  </a:lnTo>
                  <a:cubicBezTo>
                    <a:pt x="561095" y="121114"/>
                    <a:pt x="558771" y="349244"/>
                    <a:pt x="559618" y="470358"/>
                  </a:cubicBezTo>
                  <a:lnTo>
                    <a:pt x="0" y="728168"/>
                  </a:lnTo>
                  <a:lnTo>
                    <a:pt x="0" y="25649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48" name="Kombinationstegning: figur 47">
              <a:extLst>
                <a:ext uri="{FF2B5EF4-FFF2-40B4-BE49-F238E27FC236}">
                  <a16:creationId xmlns:a16="http://schemas.microsoft.com/office/drawing/2014/main" id="{CF4B0399-905E-E403-3494-CF5667CAD3DC}"/>
                </a:ext>
              </a:extLst>
            </p:cNvPr>
            <p:cNvSpPr/>
            <p:nvPr/>
          </p:nvSpPr>
          <p:spPr>
            <a:xfrm flipH="1">
              <a:off x="8015990" y="4999365"/>
              <a:ext cx="718993" cy="490290"/>
            </a:xfrm>
            <a:custGeom>
              <a:avLst/>
              <a:gdLst>
                <a:gd name="connsiteX0" fmla="*/ 45720 w 701774"/>
                <a:gd name="connsiteY0" fmla="*/ 411480 h 533608"/>
                <a:gd name="connsiteX1" fmla="*/ 19050 w 701774"/>
                <a:gd name="connsiteY1" fmla="*/ 361950 h 533608"/>
                <a:gd name="connsiteX2" fmla="*/ 0 w 701774"/>
                <a:gd name="connsiteY2" fmla="*/ 304800 h 533608"/>
                <a:gd name="connsiteX3" fmla="*/ 30480 w 701774"/>
                <a:gd name="connsiteY3" fmla="*/ 278130 h 533608"/>
                <a:gd name="connsiteX4" fmla="*/ 76200 w 701774"/>
                <a:gd name="connsiteY4" fmla="*/ 281940 h 533608"/>
                <a:gd name="connsiteX5" fmla="*/ 57150 w 701774"/>
                <a:gd name="connsiteY5" fmla="*/ 262890 h 533608"/>
                <a:gd name="connsiteX6" fmla="*/ 38100 w 701774"/>
                <a:gd name="connsiteY6" fmla="*/ 240030 h 533608"/>
                <a:gd name="connsiteX7" fmla="*/ 41910 w 701774"/>
                <a:gd name="connsiteY7" fmla="*/ 182880 h 533608"/>
                <a:gd name="connsiteX8" fmla="*/ 95250 w 701774"/>
                <a:gd name="connsiteY8" fmla="*/ 163830 h 533608"/>
                <a:gd name="connsiteX9" fmla="*/ 129540 w 701774"/>
                <a:gd name="connsiteY9" fmla="*/ 167640 h 533608"/>
                <a:gd name="connsiteX10" fmla="*/ 140970 w 701774"/>
                <a:gd name="connsiteY10" fmla="*/ 171450 h 533608"/>
                <a:gd name="connsiteX11" fmla="*/ 160020 w 701774"/>
                <a:gd name="connsiteY11" fmla="*/ 148590 h 533608"/>
                <a:gd name="connsiteX12" fmla="*/ 190500 w 701774"/>
                <a:gd name="connsiteY12" fmla="*/ 129540 h 533608"/>
                <a:gd name="connsiteX13" fmla="*/ 224790 w 701774"/>
                <a:gd name="connsiteY13" fmla="*/ 106680 h 533608"/>
                <a:gd name="connsiteX14" fmla="*/ 270510 w 701774"/>
                <a:gd name="connsiteY14" fmla="*/ 110490 h 533608"/>
                <a:gd name="connsiteX15" fmla="*/ 274320 w 701774"/>
                <a:gd name="connsiteY15" fmla="*/ 91440 h 533608"/>
                <a:gd name="connsiteX16" fmla="*/ 285750 w 701774"/>
                <a:gd name="connsiteY16" fmla="*/ 64770 h 533608"/>
                <a:gd name="connsiteX17" fmla="*/ 300990 w 701774"/>
                <a:gd name="connsiteY17" fmla="*/ 60960 h 533608"/>
                <a:gd name="connsiteX18" fmla="*/ 327660 w 701774"/>
                <a:gd name="connsiteY18" fmla="*/ 64770 h 533608"/>
                <a:gd name="connsiteX19" fmla="*/ 384810 w 701774"/>
                <a:gd name="connsiteY19" fmla="*/ 34290 h 533608"/>
                <a:gd name="connsiteX20" fmla="*/ 407670 w 701774"/>
                <a:gd name="connsiteY20" fmla="*/ 22860 h 533608"/>
                <a:gd name="connsiteX21" fmla="*/ 464820 w 701774"/>
                <a:gd name="connsiteY21" fmla="*/ 26670 h 533608"/>
                <a:gd name="connsiteX22" fmla="*/ 476250 w 701774"/>
                <a:gd name="connsiteY22" fmla="*/ 30480 h 533608"/>
                <a:gd name="connsiteX23" fmla="*/ 548640 w 701774"/>
                <a:gd name="connsiteY23" fmla="*/ 3810 h 533608"/>
                <a:gd name="connsiteX24" fmla="*/ 571500 w 701774"/>
                <a:gd name="connsiteY24" fmla="*/ 0 h 533608"/>
                <a:gd name="connsiteX25" fmla="*/ 598170 w 701774"/>
                <a:gd name="connsiteY25" fmla="*/ 7620 h 533608"/>
                <a:gd name="connsiteX26" fmla="*/ 643890 w 701774"/>
                <a:gd name="connsiteY26" fmla="*/ 11430 h 533608"/>
                <a:gd name="connsiteX27" fmla="*/ 655320 w 701774"/>
                <a:gd name="connsiteY27" fmla="*/ 34290 h 533608"/>
                <a:gd name="connsiteX28" fmla="*/ 693420 w 701774"/>
                <a:gd name="connsiteY28" fmla="*/ 49530 h 533608"/>
                <a:gd name="connsiteX29" fmla="*/ 701040 w 701774"/>
                <a:gd name="connsiteY29" fmla="*/ 60960 h 533608"/>
                <a:gd name="connsiteX30" fmla="*/ 685800 w 701774"/>
                <a:gd name="connsiteY30" fmla="*/ 140970 h 533608"/>
                <a:gd name="connsiteX31" fmla="*/ 678180 w 701774"/>
                <a:gd name="connsiteY31" fmla="*/ 179070 h 533608"/>
                <a:gd name="connsiteX32" fmla="*/ 689610 w 701774"/>
                <a:gd name="connsiteY32" fmla="*/ 201930 h 533608"/>
                <a:gd name="connsiteX33" fmla="*/ 685800 w 701774"/>
                <a:gd name="connsiteY33" fmla="*/ 251460 h 533608"/>
                <a:gd name="connsiteX34" fmla="*/ 674370 w 701774"/>
                <a:gd name="connsiteY34" fmla="*/ 300990 h 533608"/>
                <a:gd name="connsiteX35" fmla="*/ 662940 w 701774"/>
                <a:gd name="connsiteY35" fmla="*/ 320040 h 533608"/>
                <a:gd name="connsiteX36" fmla="*/ 651510 w 701774"/>
                <a:gd name="connsiteY36" fmla="*/ 323850 h 533608"/>
                <a:gd name="connsiteX37" fmla="*/ 655320 w 701774"/>
                <a:gd name="connsiteY37" fmla="*/ 342900 h 533608"/>
                <a:gd name="connsiteX38" fmla="*/ 586740 w 701774"/>
                <a:gd name="connsiteY38" fmla="*/ 388620 h 533608"/>
                <a:gd name="connsiteX39" fmla="*/ 563880 w 701774"/>
                <a:gd name="connsiteY39" fmla="*/ 400050 h 533608"/>
                <a:gd name="connsiteX40" fmla="*/ 548640 w 701774"/>
                <a:gd name="connsiteY40" fmla="*/ 426720 h 533608"/>
                <a:gd name="connsiteX41" fmla="*/ 434340 w 701774"/>
                <a:gd name="connsiteY41" fmla="*/ 480060 h 533608"/>
                <a:gd name="connsiteX42" fmla="*/ 388620 w 701774"/>
                <a:gd name="connsiteY42" fmla="*/ 472440 h 533608"/>
                <a:gd name="connsiteX43" fmla="*/ 358140 w 701774"/>
                <a:gd name="connsiteY43" fmla="*/ 464820 h 533608"/>
                <a:gd name="connsiteX44" fmla="*/ 316230 w 701774"/>
                <a:gd name="connsiteY44" fmla="*/ 468630 h 533608"/>
                <a:gd name="connsiteX45" fmla="*/ 304800 w 701774"/>
                <a:gd name="connsiteY45" fmla="*/ 476250 h 533608"/>
                <a:gd name="connsiteX46" fmla="*/ 278130 w 701774"/>
                <a:gd name="connsiteY46" fmla="*/ 487680 h 533608"/>
                <a:gd name="connsiteX47" fmla="*/ 232410 w 701774"/>
                <a:gd name="connsiteY47" fmla="*/ 510540 h 533608"/>
                <a:gd name="connsiteX48" fmla="*/ 152400 w 701774"/>
                <a:gd name="connsiteY48" fmla="*/ 533400 h 533608"/>
                <a:gd name="connsiteX49" fmla="*/ 118110 w 701774"/>
                <a:gd name="connsiteY49" fmla="*/ 521970 h 533608"/>
                <a:gd name="connsiteX50" fmla="*/ 106680 w 701774"/>
                <a:gd name="connsiteY50" fmla="*/ 510540 h 533608"/>
                <a:gd name="connsiteX51" fmla="*/ 60960 w 701774"/>
                <a:gd name="connsiteY51" fmla="*/ 506730 h 533608"/>
                <a:gd name="connsiteX52" fmla="*/ 34290 w 701774"/>
                <a:gd name="connsiteY52" fmla="*/ 461010 h 533608"/>
                <a:gd name="connsiteX53" fmla="*/ 22860 w 701774"/>
                <a:gd name="connsiteY53" fmla="*/ 445770 h 533608"/>
                <a:gd name="connsiteX54" fmla="*/ 26670 w 701774"/>
                <a:gd name="connsiteY54" fmla="*/ 426720 h 533608"/>
                <a:gd name="connsiteX55" fmla="*/ 45720 w 701774"/>
                <a:gd name="connsiteY55" fmla="*/ 411480 h 533608"/>
                <a:gd name="connsiteX0" fmla="*/ 47 w 706901"/>
                <a:gd name="connsiteY0" fmla="*/ 434340 h 533608"/>
                <a:gd name="connsiteX1" fmla="*/ 24177 w 706901"/>
                <a:gd name="connsiteY1" fmla="*/ 361950 h 533608"/>
                <a:gd name="connsiteX2" fmla="*/ 5127 w 706901"/>
                <a:gd name="connsiteY2" fmla="*/ 304800 h 533608"/>
                <a:gd name="connsiteX3" fmla="*/ 35607 w 706901"/>
                <a:gd name="connsiteY3" fmla="*/ 278130 h 533608"/>
                <a:gd name="connsiteX4" fmla="*/ 81327 w 706901"/>
                <a:gd name="connsiteY4" fmla="*/ 281940 h 533608"/>
                <a:gd name="connsiteX5" fmla="*/ 62277 w 706901"/>
                <a:gd name="connsiteY5" fmla="*/ 262890 h 533608"/>
                <a:gd name="connsiteX6" fmla="*/ 43227 w 706901"/>
                <a:gd name="connsiteY6" fmla="*/ 240030 h 533608"/>
                <a:gd name="connsiteX7" fmla="*/ 47037 w 706901"/>
                <a:gd name="connsiteY7" fmla="*/ 182880 h 533608"/>
                <a:gd name="connsiteX8" fmla="*/ 100377 w 706901"/>
                <a:gd name="connsiteY8" fmla="*/ 163830 h 533608"/>
                <a:gd name="connsiteX9" fmla="*/ 134667 w 706901"/>
                <a:gd name="connsiteY9" fmla="*/ 167640 h 533608"/>
                <a:gd name="connsiteX10" fmla="*/ 146097 w 706901"/>
                <a:gd name="connsiteY10" fmla="*/ 171450 h 533608"/>
                <a:gd name="connsiteX11" fmla="*/ 165147 w 706901"/>
                <a:gd name="connsiteY11" fmla="*/ 148590 h 533608"/>
                <a:gd name="connsiteX12" fmla="*/ 195627 w 706901"/>
                <a:gd name="connsiteY12" fmla="*/ 129540 h 533608"/>
                <a:gd name="connsiteX13" fmla="*/ 229917 w 706901"/>
                <a:gd name="connsiteY13" fmla="*/ 106680 h 533608"/>
                <a:gd name="connsiteX14" fmla="*/ 275637 w 706901"/>
                <a:gd name="connsiteY14" fmla="*/ 110490 h 533608"/>
                <a:gd name="connsiteX15" fmla="*/ 279447 w 706901"/>
                <a:gd name="connsiteY15" fmla="*/ 91440 h 533608"/>
                <a:gd name="connsiteX16" fmla="*/ 290877 w 706901"/>
                <a:gd name="connsiteY16" fmla="*/ 64770 h 533608"/>
                <a:gd name="connsiteX17" fmla="*/ 306117 w 706901"/>
                <a:gd name="connsiteY17" fmla="*/ 60960 h 533608"/>
                <a:gd name="connsiteX18" fmla="*/ 332787 w 706901"/>
                <a:gd name="connsiteY18" fmla="*/ 64770 h 533608"/>
                <a:gd name="connsiteX19" fmla="*/ 389937 w 706901"/>
                <a:gd name="connsiteY19" fmla="*/ 34290 h 533608"/>
                <a:gd name="connsiteX20" fmla="*/ 412797 w 706901"/>
                <a:gd name="connsiteY20" fmla="*/ 22860 h 533608"/>
                <a:gd name="connsiteX21" fmla="*/ 469947 w 706901"/>
                <a:gd name="connsiteY21" fmla="*/ 26670 h 533608"/>
                <a:gd name="connsiteX22" fmla="*/ 481377 w 706901"/>
                <a:gd name="connsiteY22" fmla="*/ 30480 h 533608"/>
                <a:gd name="connsiteX23" fmla="*/ 553767 w 706901"/>
                <a:gd name="connsiteY23" fmla="*/ 3810 h 533608"/>
                <a:gd name="connsiteX24" fmla="*/ 576627 w 706901"/>
                <a:gd name="connsiteY24" fmla="*/ 0 h 533608"/>
                <a:gd name="connsiteX25" fmla="*/ 603297 w 706901"/>
                <a:gd name="connsiteY25" fmla="*/ 7620 h 533608"/>
                <a:gd name="connsiteX26" fmla="*/ 649017 w 706901"/>
                <a:gd name="connsiteY26" fmla="*/ 11430 h 533608"/>
                <a:gd name="connsiteX27" fmla="*/ 660447 w 706901"/>
                <a:gd name="connsiteY27" fmla="*/ 34290 h 533608"/>
                <a:gd name="connsiteX28" fmla="*/ 698547 w 706901"/>
                <a:gd name="connsiteY28" fmla="*/ 49530 h 533608"/>
                <a:gd name="connsiteX29" fmla="*/ 706167 w 706901"/>
                <a:gd name="connsiteY29" fmla="*/ 60960 h 533608"/>
                <a:gd name="connsiteX30" fmla="*/ 690927 w 706901"/>
                <a:gd name="connsiteY30" fmla="*/ 140970 h 533608"/>
                <a:gd name="connsiteX31" fmla="*/ 683307 w 706901"/>
                <a:gd name="connsiteY31" fmla="*/ 179070 h 533608"/>
                <a:gd name="connsiteX32" fmla="*/ 694737 w 706901"/>
                <a:gd name="connsiteY32" fmla="*/ 201930 h 533608"/>
                <a:gd name="connsiteX33" fmla="*/ 690927 w 706901"/>
                <a:gd name="connsiteY33" fmla="*/ 251460 h 533608"/>
                <a:gd name="connsiteX34" fmla="*/ 679497 w 706901"/>
                <a:gd name="connsiteY34" fmla="*/ 300990 h 533608"/>
                <a:gd name="connsiteX35" fmla="*/ 668067 w 706901"/>
                <a:gd name="connsiteY35" fmla="*/ 320040 h 533608"/>
                <a:gd name="connsiteX36" fmla="*/ 656637 w 706901"/>
                <a:gd name="connsiteY36" fmla="*/ 323850 h 533608"/>
                <a:gd name="connsiteX37" fmla="*/ 660447 w 706901"/>
                <a:gd name="connsiteY37" fmla="*/ 342900 h 533608"/>
                <a:gd name="connsiteX38" fmla="*/ 591867 w 706901"/>
                <a:gd name="connsiteY38" fmla="*/ 388620 h 533608"/>
                <a:gd name="connsiteX39" fmla="*/ 569007 w 706901"/>
                <a:gd name="connsiteY39" fmla="*/ 400050 h 533608"/>
                <a:gd name="connsiteX40" fmla="*/ 553767 w 706901"/>
                <a:gd name="connsiteY40" fmla="*/ 426720 h 533608"/>
                <a:gd name="connsiteX41" fmla="*/ 439467 w 706901"/>
                <a:gd name="connsiteY41" fmla="*/ 480060 h 533608"/>
                <a:gd name="connsiteX42" fmla="*/ 393747 w 706901"/>
                <a:gd name="connsiteY42" fmla="*/ 472440 h 533608"/>
                <a:gd name="connsiteX43" fmla="*/ 363267 w 706901"/>
                <a:gd name="connsiteY43" fmla="*/ 464820 h 533608"/>
                <a:gd name="connsiteX44" fmla="*/ 321357 w 706901"/>
                <a:gd name="connsiteY44" fmla="*/ 468630 h 533608"/>
                <a:gd name="connsiteX45" fmla="*/ 309927 w 706901"/>
                <a:gd name="connsiteY45" fmla="*/ 476250 h 533608"/>
                <a:gd name="connsiteX46" fmla="*/ 283257 w 706901"/>
                <a:gd name="connsiteY46" fmla="*/ 487680 h 533608"/>
                <a:gd name="connsiteX47" fmla="*/ 237537 w 706901"/>
                <a:gd name="connsiteY47" fmla="*/ 510540 h 533608"/>
                <a:gd name="connsiteX48" fmla="*/ 157527 w 706901"/>
                <a:gd name="connsiteY48" fmla="*/ 533400 h 533608"/>
                <a:gd name="connsiteX49" fmla="*/ 123237 w 706901"/>
                <a:gd name="connsiteY49" fmla="*/ 521970 h 533608"/>
                <a:gd name="connsiteX50" fmla="*/ 111807 w 706901"/>
                <a:gd name="connsiteY50" fmla="*/ 510540 h 533608"/>
                <a:gd name="connsiteX51" fmla="*/ 66087 w 706901"/>
                <a:gd name="connsiteY51" fmla="*/ 506730 h 533608"/>
                <a:gd name="connsiteX52" fmla="*/ 39417 w 706901"/>
                <a:gd name="connsiteY52" fmla="*/ 461010 h 533608"/>
                <a:gd name="connsiteX53" fmla="*/ 27987 w 706901"/>
                <a:gd name="connsiteY53" fmla="*/ 445770 h 533608"/>
                <a:gd name="connsiteX54" fmla="*/ 31797 w 706901"/>
                <a:gd name="connsiteY54" fmla="*/ 426720 h 533608"/>
                <a:gd name="connsiteX55" fmla="*/ 47 w 706901"/>
                <a:gd name="connsiteY55" fmla="*/ 434340 h 533608"/>
                <a:gd name="connsiteX0" fmla="*/ 14038 w 720892"/>
                <a:gd name="connsiteY0" fmla="*/ 434340 h 533608"/>
                <a:gd name="connsiteX1" fmla="*/ 68 w 720892"/>
                <a:gd name="connsiteY1" fmla="*/ 359410 h 533608"/>
                <a:gd name="connsiteX2" fmla="*/ 19118 w 720892"/>
                <a:gd name="connsiteY2" fmla="*/ 304800 h 533608"/>
                <a:gd name="connsiteX3" fmla="*/ 49598 w 720892"/>
                <a:gd name="connsiteY3" fmla="*/ 278130 h 533608"/>
                <a:gd name="connsiteX4" fmla="*/ 95318 w 720892"/>
                <a:gd name="connsiteY4" fmla="*/ 281940 h 533608"/>
                <a:gd name="connsiteX5" fmla="*/ 76268 w 720892"/>
                <a:gd name="connsiteY5" fmla="*/ 262890 h 533608"/>
                <a:gd name="connsiteX6" fmla="*/ 57218 w 720892"/>
                <a:gd name="connsiteY6" fmla="*/ 240030 h 533608"/>
                <a:gd name="connsiteX7" fmla="*/ 61028 w 720892"/>
                <a:gd name="connsiteY7" fmla="*/ 182880 h 533608"/>
                <a:gd name="connsiteX8" fmla="*/ 114368 w 720892"/>
                <a:gd name="connsiteY8" fmla="*/ 163830 h 533608"/>
                <a:gd name="connsiteX9" fmla="*/ 148658 w 720892"/>
                <a:gd name="connsiteY9" fmla="*/ 167640 h 533608"/>
                <a:gd name="connsiteX10" fmla="*/ 160088 w 720892"/>
                <a:gd name="connsiteY10" fmla="*/ 171450 h 533608"/>
                <a:gd name="connsiteX11" fmla="*/ 179138 w 720892"/>
                <a:gd name="connsiteY11" fmla="*/ 148590 h 533608"/>
                <a:gd name="connsiteX12" fmla="*/ 209618 w 720892"/>
                <a:gd name="connsiteY12" fmla="*/ 129540 h 533608"/>
                <a:gd name="connsiteX13" fmla="*/ 243908 w 720892"/>
                <a:gd name="connsiteY13" fmla="*/ 106680 h 533608"/>
                <a:gd name="connsiteX14" fmla="*/ 289628 w 720892"/>
                <a:gd name="connsiteY14" fmla="*/ 110490 h 533608"/>
                <a:gd name="connsiteX15" fmla="*/ 293438 w 720892"/>
                <a:gd name="connsiteY15" fmla="*/ 91440 h 533608"/>
                <a:gd name="connsiteX16" fmla="*/ 304868 w 720892"/>
                <a:gd name="connsiteY16" fmla="*/ 64770 h 533608"/>
                <a:gd name="connsiteX17" fmla="*/ 320108 w 720892"/>
                <a:gd name="connsiteY17" fmla="*/ 60960 h 533608"/>
                <a:gd name="connsiteX18" fmla="*/ 346778 w 720892"/>
                <a:gd name="connsiteY18" fmla="*/ 64770 h 533608"/>
                <a:gd name="connsiteX19" fmla="*/ 403928 w 720892"/>
                <a:gd name="connsiteY19" fmla="*/ 34290 h 533608"/>
                <a:gd name="connsiteX20" fmla="*/ 426788 w 720892"/>
                <a:gd name="connsiteY20" fmla="*/ 22860 h 533608"/>
                <a:gd name="connsiteX21" fmla="*/ 483938 w 720892"/>
                <a:gd name="connsiteY21" fmla="*/ 26670 h 533608"/>
                <a:gd name="connsiteX22" fmla="*/ 495368 w 720892"/>
                <a:gd name="connsiteY22" fmla="*/ 30480 h 533608"/>
                <a:gd name="connsiteX23" fmla="*/ 567758 w 720892"/>
                <a:gd name="connsiteY23" fmla="*/ 3810 h 533608"/>
                <a:gd name="connsiteX24" fmla="*/ 590618 w 720892"/>
                <a:gd name="connsiteY24" fmla="*/ 0 h 533608"/>
                <a:gd name="connsiteX25" fmla="*/ 617288 w 720892"/>
                <a:gd name="connsiteY25" fmla="*/ 7620 h 533608"/>
                <a:gd name="connsiteX26" fmla="*/ 663008 w 720892"/>
                <a:gd name="connsiteY26" fmla="*/ 11430 h 533608"/>
                <a:gd name="connsiteX27" fmla="*/ 674438 w 720892"/>
                <a:gd name="connsiteY27" fmla="*/ 34290 h 533608"/>
                <a:gd name="connsiteX28" fmla="*/ 712538 w 720892"/>
                <a:gd name="connsiteY28" fmla="*/ 49530 h 533608"/>
                <a:gd name="connsiteX29" fmla="*/ 720158 w 720892"/>
                <a:gd name="connsiteY29" fmla="*/ 60960 h 533608"/>
                <a:gd name="connsiteX30" fmla="*/ 704918 w 720892"/>
                <a:gd name="connsiteY30" fmla="*/ 140970 h 533608"/>
                <a:gd name="connsiteX31" fmla="*/ 697298 w 720892"/>
                <a:gd name="connsiteY31" fmla="*/ 179070 h 533608"/>
                <a:gd name="connsiteX32" fmla="*/ 708728 w 720892"/>
                <a:gd name="connsiteY32" fmla="*/ 201930 h 533608"/>
                <a:gd name="connsiteX33" fmla="*/ 704918 w 720892"/>
                <a:gd name="connsiteY33" fmla="*/ 251460 h 533608"/>
                <a:gd name="connsiteX34" fmla="*/ 693488 w 720892"/>
                <a:gd name="connsiteY34" fmla="*/ 300990 h 533608"/>
                <a:gd name="connsiteX35" fmla="*/ 682058 w 720892"/>
                <a:gd name="connsiteY35" fmla="*/ 320040 h 533608"/>
                <a:gd name="connsiteX36" fmla="*/ 670628 w 720892"/>
                <a:gd name="connsiteY36" fmla="*/ 323850 h 533608"/>
                <a:gd name="connsiteX37" fmla="*/ 674438 w 720892"/>
                <a:gd name="connsiteY37" fmla="*/ 342900 h 533608"/>
                <a:gd name="connsiteX38" fmla="*/ 605858 w 720892"/>
                <a:gd name="connsiteY38" fmla="*/ 388620 h 533608"/>
                <a:gd name="connsiteX39" fmla="*/ 582998 w 720892"/>
                <a:gd name="connsiteY39" fmla="*/ 400050 h 533608"/>
                <a:gd name="connsiteX40" fmla="*/ 567758 w 720892"/>
                <a:gd name="connsiteY40" fmla="*/ 426720 h 533608"/>
                <a:gd name="connsiteX41" fmla="*/ 453458 w 720892"/>
                <a:gd name="connsiteY41" fmla="*/ 480060 h 533608"/>
                <a:gd name="connsiteX42" fmla="*/ 407738 w 720892"/>
                <a:gd name="connsiteY42" fmla="*/ 472440 h 533608"/>
                <a:gd name="connsiteX43" fmla="*/ 377258 w 720892"/>
                <a:gd name="connsiteY43" fmla="*/ 464820 h 533608"/>
                <a:gd name="connsiteX44" fmla="*/ 335348 w 720892"/>
                <a:gd name="connsiteY44" fmla="*/ 468630 h 533608"/>
                <a:gd name="connsiteX45" fmla="*/ 323918 w 720892"/>
                <a:gd name="connsiteY45" fmla="*/ 476250 h 533608"/>
                <a:gd name="connsiteX46" fmla="*/ 297248 w 720892"/>
                <a:gd name="connsiteY46" fmla="*/ 487680 h 533608"/>
                <a:gd name="connsiteX47" fmla="*/ 251528 w 720892"/>
                <a:gd name="connsiteY47" fmla="*/ 510540 h 533608"/>
                <a:gd name="connsiteX48" fmla="*/ 171518 w 720892"/>
                <a:gd name="connsiteY48" fmla="*/ 533400 h 533608"/>
                <a:gd name="connsiteX49" fmla="*/ 137228 w 720892"/>
                <a:gd name="connsiteY49" fmla="*/ 521970 h 533608"/>
                <a:gd name="connsiteX50" fmla="*/ 125798 w 720892"/>
                <a:gd name="connsiteY50" fmla="*/ 510540 h 533608"/>
                <a:gd name="connsiteX51" fmla="*/ 80078 w 720892"/>
                <a:gd name="connsiteY51" fmla="*/ 506730 h 533608"/>
                <a:gd name="connsiteX52" fmla="*/ 53408 w 720892"/>
                <a:gd name="connsiteY52" fmla="*/ 461010 h 533608"/>
                <a:gd name="connsiteX53" fmla="*/ 41978 w 720892"/>
                <a:gd name="connsiteY53" fmla="*/ 445770 h 533608"/>
                <a:gd name="connsiteX54" fmla="*/ 45788 w 720892"/>
                <a:gd name="connsiteY54" fmla="*/ 426720 h 533608"/>
                <a:gd name="connsiteX55" fmla="*/ 14038 w 720892"/>
                <a:gd name="connsiteY55" fmla="*/ 434340 h 5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20892" h="533608">
                  <a:moveTo>
                    <a:pt x="14038" y="434340"/>
                  </a:moveTo>
                  <a:cubicBezTo>
                    <a:pt x="6418" y="423122"/>
                    <a:pt x="-779" y="381000"/>
                    <a:pt x="68" y="359410"/>
                  </a:cubicBezTo>
                  <a:cubicBezTo>
                    <a:pt x="915" y="337820"/>
                    <a:pt x="10863" y="318347"/>
                    <a:pt x="19118" y="304800"/>
                  </a:cubicBezTo>
                  <a:cubicBezTo>
                    <a:pt x="27373" y="291253"/>
                    <a:pt x="36667" y="282009"/>
                    <a:pt x="49598" y="278130"/>
                  </a:cubicBezTo>
                  <a:cubicBezTo>
                    <a:pt x="64246" y="273736"/>
                    <a:pt x="82040" y="289527"/>
                    <a:pt x="95318" y="281940"/>
                  </a:cubicBezTo>
                  <a:cubicBezTo>
                    <a:pt x="103115" y="277485"/>
                    <a:pt x="82309" y="269535"/>
                    <a:pt x="76268" y="262890"/>
                  </a:cubicBezTo>
                  <a:cubicBezTo>
                    <a:pt x="69596" y="255551"/>
                    <a:pt x="63568" y="247650"/>
                    <a:pt x="57218" y="240030"/>
                  </a:cubicBezTo>
                  <a:cubicBezTo>
                    <a:pt x="58488" y="220980"/>
                    <a:pt x="53619" y="200476"/>
                    <a:pt x="61028" y="182880"/>
                  </a:cubicBezTo>
                  <a:cubicBezTo>
                    <a:pt x="67646" y="167163"/>
                    <a:pt x="101987" y="165599"/>
                    <a:pt x="114368" y="163830"/>
                  </a:cubicBezTo>
                  <a:cubicBezTo>
                    <a:pt x="125798" y="165100"/>
                    <a:pt x="137314" y="165749"/>
                    <a:pt x="148658" y="167640"/>
                  </a:cubicBezTo>
                  <a:cubicBezTo>
                    <a:pt x="152619" y="168300"/>
                    <a:pt x="156682" y="173579"/>
                    <a:pt x="160088" y="171450"/>
                  </a:cubicBezTo>
                  <a:cubicBezTo>
                    <a:pt x="168499" y="166193"/>
                    <a:pt x="171566" y="154997"/>
                    <a:pt x="179138" y="148590"/>
                  </a:cubicBezTo>
                  <a:cubicBezTo>
                    <a:pt x="188284" y="140851"/>
                    <a:pt x="200033" y="136729"/>
                    <a:pt x="209618" y="129540"/>
                  </a:cubicBezTo>
                  <a:cubicBezTo>
                    <a:pt x="244034" y="103728"/>
                    <a:pt x="204536" y="122429"/>
                    <a:pt x="243908" y="106680"/>
                  </a:cubicBezTo>
                  <a:cubicBezTo>
                    <a:pt x="259148" y="107950"/>
                    <a:pt x="275011" y="114987"/>
                    <a:pt x="289628" y="110490"/>
                  </a:cubicBezTo>
                  <a:cubicBezTo>
                    <a:pt x="295817" y="108586"/>
                    <a:pt x="292033" y="97762"/>
                    <a:pt x="293438" y="91440"/>
                  </a:cubicBezTo>
                  <a:cubicBezTo>
                    <a:pt x="295100" y="83959"/>
                    <a:pt x="297193" y="69887"/>
                    <a:pt x="304868" y="64770"/>
                  </a:cubicBezTo>
                  <a:cubicBezTo>
                    <a:pt x="309225" y="61865"/>
                    <a:pt x="315028" y="62230"/>
                    <a:pt x="320108" y="60960"/>
                  </a:cubicBezTo>
                  <a:cubicBezTo>
                    <a:pt x="328998" y="62230"/>
                    <a:pt x="337821" y="65410"/>
                    <a:pt x="346778" y="64770"/>
                  </a:cubicBezTo>
                  <a:cubicBezTo>
                    <a:pt x="376249" y="62665"/>
                    <a:pt x="378977" y="50330"/>
                    <a:pt x="403928" y="34290"/>
                  </a:cubicBezTo>
                  <a:cubicBezTo>
                    <a:pt x="411094" y="29683"/>
                    <a:pt x="419168" y="26670"/>
                    <a:pt x="426788" y="22860"/>
                  </a:cubicBezTo>
                  <a:cubicBezTo>
                    <a:pt x="445838" y="24130"/>
                    <a:pt x="464962" y="24562"/>
                    <a:pt x="483938" y="26670"/>
                  </a:cubicBezTo>
                  <a:cubicBezTo>
                    <a:pt x="487930" y="27114"/>
                    <a:pt x="491368" y="30844"/>
                    <a:pt x="495368" y="30480"/>
                  </a:cubicBezTo>
                  <a:cubicBezTo>
                    <a:pt x="526804" y="27622"/>
                    <a:pt x="536727" y="14762"/>
                    <a:pt x="567758" y="3810"/>
                  </a:cubicBezTo>
                  <a:cubicBezTo>
                    <a:pt x="575043" y="1239"/>
                    <a:pt x="582998" y="1270"/>
                    <a:pt x="590618" y="0"/>
                  </a:cubicBezTo>
                  <a:cubicBezTo>
                    <a:pt x="599508" y="2540"/>
                    <a:pt x="608155" y="6178"/>
                    <a:pt x="617288" y="7620"/>
                  </a:cubicBezTo>
                  <a:cubicBezTo>
                    <a:pt x="632394" y="10005"/>
                    <a:pt x="648304" y="7229"/>
                    <a:pt x="663008" y="11430"/>
                  </a:cubicBezTo>
                  <a:cubicBezTo>
                    <a:pt x="679165" y="16046"/>
                    <a:pt x="663647" y="27423"/>
                    <a:pt x="674438" y="34290"/>
                  </a:cubicBezTo>
                  <a:cubicBezTo>
                    <a:pt x="685978" y="41634"/>
                    <a:pt x="712538" y="49530"/>
                    <a:pt x="712538" y="49530"/>
                  </a:cubicBezTo>
                  <a:cubicBezTo>
                    <a:pt x="715078" y="53340"/>
                    <a:pt x="719872" y="56390"/>
                    <a:pt x="720158" y="60960"/>
                  </a:cubicBezTo>
                  <a:cubicBezTo>
                    <a:pt x="723063" y="107439"/>
                    <a:pt x="717217" y="104074"/>
                    <a:pt x="704918" y="140970"/>
                  </a:cubicBezTo>
                  <a:cubicBezTo>
                    <a:pt x="701129" y="152337"/>
                    <a:pt x="699174" y="167815"/>
                    <a:pt x="697298" y="179070"/>
                  </a:cubicBezTo>
                  <a:cubicBezTo>
                    <a:pt x="701108" y="186690"/>
                    <a:pt x="707836" y="193457"/>
                    <a:pt x="708728" y="201930"/>
                  </a:cubicBezTo>
                  <a:cubicBezTo>
                    <a:pt x="710461" y="218398"/>
                    <a:pt x="706651" y="234992"/>
                    <a:pt x="704918" y="251460"/>
                  </a:cubicBezTo>
                  <a:cubicBezTo>
                    <a:pt x="703477" y="265153"/>
                    <a:pt x="698576" y="288778"/>
                    <a:pt x="693488" y="300990"/>
                  </a:cubicBezTo>
                  <a:cubicBezTo>
                    <a:pt x="690640" y="307826"/>
                    <a:pt x="687294" y="314804"/>
                    <a:pt x="682058" y="320040"/>
                  </a:cubicBezTo>
                  <a:cubicBezTo>
                    <a:pt x="679218" y="322880"/>
                    <a:pt x="674438" y="322580"/>
                    <a:pt x="670628" y="323850"/>
                  </a:cubicBezTo>
                  <a:cubicBezTo>
                    <a:pt x="671898" y="330200"/>
                    <a:pt x="676486" y="336757"/>
                    <a:pt x="674438" y="342900"/>
                  </a:cubicBezTo>
                  <a:cubicBezTo>
                    <a:pt x="662783" y="377866"/>
                    <a:pt x="636964" y="375523"/>
                    <a:pt x="605858" y="388620"/>
                  </a:cubicBezTo>
                  <a:cubicBezTo>
                    <a:pt x="598006" y="391926"/>
                    <a:pt x="590618" y="396240"/>
                    <a:pt x="582998" y="400050"/>
                  </a:cubicBezTo>
                  <a:cubicBezTo>
                    <a:pt x="577918" y="408940"/>
                    <a:pt x="575560" y="420089"/>
                    <a:pt x="567758" y="426720"/>
                  </a:cubicBezTo>
                  <a:cubicBezTo>
                    <a:pt x="521677" y="465889"/>
                    <a:pt x="506256" y="464975"/>
                    <a:pt x="453458" y="480060"/>
                  </a:cubicBezTo>
                  <a:cubicBezTo>
                    <a:pt x="438218" y="477520"/>
                    <a:pt x="422888" y="475470"/>
                    <a:pt x="407738" y="472440"/>
                  </a:cubicBezTo>
                  <a:cubicBezTo>
                    <a:pt x="397469" y="470386"/>
                    <a:pt x="387716" y="465370"/>
                    <a:pt x="377258" y="464820"/>
                  </a:cubicBezTo>
                  <a:cubicBezTo>
                    <a:pt x="363250" y="464083"/>
                    <a:pt x="349318" y="467360"/>
                    <a:pt x="335348" y="468630"/>
                  </a:cubicBezTo>
                  <a:cubicBezTo>
                    <a:pt x="331538" y="471170"/>
                    <a:pt x="328014" y="474202"/>
                    <a:pt x="323918" y="476250"/>
                  </a:cubicBezTo>
                  <a:cubicBezTo>
                    <a:pt x="315267" y="480575"/>
                    <a:pt x="305646" y="482881"/>
                    <a:pt x="297248" y="487680"/>
                  </a:cubicBezTo>
                  <a:cubicBezTo>
                    <a:pt x="253024" y="512951"/>
                    <a:pt x="288572" y="503131"/>
                    <a:pt x="251528" y="510540"/>
                  </a:cubicBezTo>
                  <a:cubicBezTo>
                    <a:pt x="221204" y="525702"/>
                    <a:pt x="210075" y="535153"/>
                    <a:pt x="171518" y="533400"/>
                  </a:cubicBezTo>
                  <a:cubicBezTo>
                    <a:pt x="159482" y="532853"/>
                    <a:pt x="148658" y="525780"/>
                    <a:pt x="137228" y="521970"/>
                  </a:cubicBezTo>
                  <a:cubicBezTo>
                    <a:pt x="133418" y="518160"/>
                    <a:pt x="131004" y="511928"/>
                    <a:pt x="125798" y="510540"/>
                  </a:cubicBezTo>
                  <a:cubicBezTo>
                    <a:pt x="111022" y="506600"/>
                    <a:pt x="93446" y="514157"/>
                    <a:pt x="80078" y="506730"/>
                  </a:cubicBezTo>
                  <a:cubicBezTo>
                    <a:pt x="45639" y="487597"/>
                    <a:pt x="64296" y="480064"/>
                    <a:pt x="53408" y="461010"/>
                  </a:cubicBezTo>
                  <a:cubicBezTo>
                    <a:pt x="50258" y="455497"/>
                    <a:pt x="45788" y="450850"/>
                    <a:pt x="41978" y="445770"/>
                  </a:cubicBezTo>
                  <a:cubicBezTo>
                    <a:pt x="43248" y="439420"/>
                    <a:pt x="42356" y="432211"/>
                    <a:pt x="45788" y="426720"/>
                  </a:cubicBezTo>
                  <a:cubicBezTo>
                    <a:pt x="49153" y="421335"/>
                    <a:pt x="21658" y="445558"/>
                    <a:pt x="14038" y="434340"/>
                  </a:cubicBez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49" name="Rektangel 6">
              <a:extLst>
                <a:ext uri="{FF2B5EF4-FFF2-40B4-BE49-F238E27FC236}">
                  <a16:creationId xmlns:a16="http://schemas.microsoft.com/office/drawing/2014/main" id="{2ACF97ED-3229-3314-7612-7F8C57BA9CF2}"/>
                </a:ext>
              </a:extLst>
            </p:cNvPr>
            <p:cNvSpPr/>
            <p:nvPr/>
          </p:nvSpPr>
          <p:spPr>
            <a:xfrm flipH="1">
              <a:off x="8560882" y="5328920"/>
              <a:ext cx="188594" cy="448637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8838"/>
                <a:gd name="connsiteX1" fmla="*/ 187182 w 187182"/>
                <a:gd name="connsiteY1" fmla="*/ 60452 h 428838"/>
                <a:gd name="connsiteX2" fmla="*/ 184261 w 187182"/>
                <a:gd name="connsiteY2" fmla="*/ 428838 h 428838"/>
                <a:gd name="connsiteX3" fmla="*/ 1778 w 187182"/>
                <a:gd name="connsiteY3" fmla="*/ 358353 h 428838"/>
                <a:gd name="connsiteX4" fmla="*/ 0 w 187182"/>
                <a:gd name="connsiteY4" fmla="*/ 0 h 428838"/>
                <a:gd name="connsiteX0" fmla="*/ 0 w 187182"/>
                <a:gd name="connsiteY0" fmla="*/ 0 h 421218"/>
                <a:gd name="connsiteX1" fmla="*/ 187182 w 187182"/>
                <a:gd name="connsiteY1" fmla="*/ 60452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7182"/>
                <a:gd name="connsiteY0" fmla="*/ 0 h 421218"/>
                <a:gd name="connsiteX1" fmla="*/ 187182 w 187182"/>
                <a:gd name="connsiteY1" fmla="*/ 154680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9092"/>
                <a:gd name="connsiteY0" fmla="*/ 0 h 331210"/>
                <a:gd name="connsiteX1" fmla="*/ 189092 w 189092"/>
                <a:gd name="connsiteY1" fmla="*/ 64672 h 331210"/>
                <a:gd name="connsiteX2" fmla="*/ 188076 w 189092"/>
                <a:gd name="connsiteY2" fmla="*/ 331210 h 331210"/>
                <a:gd name="connsiteX3" fmla="*/ 3688 w 189092"/>
                <a:gd name="connsiteY3" fmla="*/ 268345 h 331210"/>
                <a:gd name="connsiteX4" fmla="*/ 0 w 189092"/>
                <a:gd name="connsiteY4" fmla="*/ 0 h 33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92" h="331210">
                  <a:moveTo>
                    <a:pt x="0" y="0"/>
                  </a:moveTo>
                  <a:cubicBezTo>
                    <a:pt x="62394" y="20151"/>
                    <a:pt x="126698" y="44521"/>
                    <a:pt x="189092" y="64672"/>
                  </a:cubicBezTo>
                  <a:cubicBezTo>
                    <a:pt x="188753" y="189372"/>
                    <a:pt x="188415" y="206510"/>
                    <a:pt x="188076" y="331210"/>
                  </a:cubicBezTo>
                  <a:lnTo>
                    <a:pt x="3688" y="268345"/>
                  </a:lnTo>
                  <a:cubicBezTo>
                    <a:pt x="3095" y="148894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50" name="Rektangel 5">
              <a:extLst>
                <a:ext uri="{FF2B5EF4-FFF2-40B4-BE49-F238E27FC236}">
                  <a16:creationId xmlns:a16="http://schemas.microsoft.com/office/drawing/2014/main" id="{3972C4F6-6B88-F97E-E007-FB822DB9859D}"/>
                </a:ext>
              </a:extLst>
            </p:cNvPr>
            <p:cNvSpPr/>
            <p:nvPr/>
          </p:nvSpPr>
          <p:spPr>
            <a:xfrm flipH="1">
              <a:off x="8001339" y="5222578"/>
              <a:ext cx="558959" cy="556868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  <a:gd name="connsiteX0" fmla="*/ 0 w 562162"/>
                <a:gd name="connsiteY0" fmla="*/ 254000 h 616073"/>
                <a:gd name="connsiteX1" fmla="*/ 562158 w 562162"/>
                <a:gd name="connsiteY1" fmla="*/ 0 h 616073"/>
                <a:gd name="connsiteX2" fmla="*/ 447858 w 562162"/>
                <a:gd name="connsiteY2" fmla="*/ 276983 h 616073"/>
                <a:gd name="connsiteX3" fmla="*/ 0 w 562162"/>
                <a:gd name="connsiteY3" fmla="*/ 616073 h 616073"/>
                <a:gd name="connsiteX4" fmla="*/ 0 w 562162"/>
                <a:gd name="connsiteY4" fmla="*/ 254000 h 616073"/>
                <a:gd name="connsiteX0" fmla="*/ 0 w 562270"/>
                <a:gd name="connsiteY0" fmla="*/ 254000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254000 h 616073"/>
                <a:gd name="connsiteX0" fmla="*/ 0 w 562270"/>
                <a:gd name="connsiteY0" fmla="*/ 144396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144396 h 616073"/>
                <a:gd name="connsiteX0" fmla="*/ 0 w 560437"/>
                <a:gd name="connsiteY0" fmla="*/ 256491 h 728168"/>
                <a:gd name="connsiteX1" fmla="*/ 560248 w 560437"/>
                <a:gd name="connsiteY1" fmla="*/ 0 h 728168"/>
                <a:gd name="connsiteX2" fmla="*/ 559618 w 560437"/>
                <a:gd name="connsiteY2" fmla="*/ 470358 h 728168"/>
                <a:gd name="connsiteX3" fmla="*/ 0 w 560437"/>
                <a:gd name="connsiteY3" fmla="*/ 728168 h 728168"/>
                <a:gd name="connsiteX4" fmla="*/ 0 w 560437"/>
                <a:gd name="connsiteY4" fmla="*/ 256491 h 72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437" h="728168">
                  <a:moveTo>
                    <a:pt x="0" y="256491"/>
                  </a:moveTo>
                  <a:lnTo>
                    <a:pt x="560248" y="0"/>
                  </a:lnTo>
                  <a:cubicBezTo>
                    <a:pt x="561095" y="121114"/>
                    <a:pt x="558771" y="349244"/>
                    <a:pt x="559618" y="470358"/>
                  </a:cubicBezTo>
                  <a:lnTo>
                    <a:pt x="0" y="728168"/>
                  </a:lnTo>
                  <a:lnTo>
                    <a:pt x="0" y="25649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4FA6FA64-474B-5A5D-1555-519EC419B109}"/>
              </a:ext>
            </a:extLst>
          </p:cNvPr>
          <p:cNvGrpSpPr/>
          <p:nvPr/>
        </p:nvGrpSpPr>
        <p:grpSpPr>
          <a:xfrm>
            <a:off x="7733781" y="3129562"/>
            <a:ext cx="609911" cy="618494"/>
            <a:chOff x="8001342" y="4999365"/>
            <a:chExt cx="748134" cy="780080"/>
          </a:xfrm>
        </p:grpSpPr>
        <p:sp>
          <p:nvSpPr>
            <p:cNvPr id="53" name="Rektangel 6">
              <a:extLst>
                <a:ext uri="{FF2B5EF4-FFF2-40B4-BE49-F238E27FC236}">
                  <a16:creationId xmlns:a16="http://schemas.microsoft.com/office/drawing/2014/main" id="{20FA5B48-37BD-454D-3C83-69FDF39280A9}"/>
                </a:ext>
              </a:extLst>
            </p:cNvPr>
            <p:cNvSpPr/>
            <p:nvPr/>
          </p:nvSpPr>
          <p:spPr>
            <a:xfrm flipH="1">
              <a:off x="8002082" y="5135880"/>
              <a:ext cx="188594" cy="448637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8838"/>
                <a:gd name="connsiteX1" fmla="*/ 187182 w 187182"/>
                <a:gd name="connsiteY1" fmla="*/ 60452 h 428838"/>
                <a:gd name="connsiteX2" fmla="*/ 184261 w 187182"/>
                <a:gd name="connsiteY2" fmla="*/ 428838 h 428838"/>
                <a:gd name="connsiteX3" fmla="*/ 1778 w 187182"/>
                <a:gd name="connsiteY3" fmla="*/ 358353 h 428838"/>
                <a:gd name="connsiteX4" fmla="*/ 0 w 187182"/>
                <a:gd name="connsiteY4" fmla="*/ 0 h 428838"/>
                <a:gd name="connsiteX0" fmla="*/ 0 w 187182"/>
                <a:gd name="connsiteY0" fmla="*/ 0 h 421218"/>
                <a:gd name="connsiteX1" fmla="*/ 187182 w 187182"/>
                <a:gd name="connsiteY1" fmla="*/ 60452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7182"/>
                <a:gd name="connsiteY0" fmla="*/ 0 h 421218"/>
                <a:gd name="connsiteX1" fmla="*/ 187182 w 187182"/>
                <a:gd name="connsiteY1" fmla="*/ 154680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9092"/>
                <a:gd name="connsiteY0" fmla="*/ 0 h 331210"/>
                <a:gd name="connsiteX1" fmla="*/ 189092 w 189092"/>
                <a:gd name="connsiteY1" fmla="*/ 64672 h 331210"/>
                <a:gd name="connsiteX2" fmla="*/ 188076 w 189092"/>
                <a:gd name="connsiteY2" fmla="*/ 331210 h 331210"/>
                <a:gd name="connsiteX3" fmla="*/ 3688 w 189092"/>
                <a:gd name="connsiteY3" fmla="*/ 268345 h 331210"/>
                <a:gd name="connsiteX4" fmla="*/ 0 w 189092"/>
                <a:gd name="connsiteY4" fmla="*/ 0 h 33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92" h="331210">
                  <a:moveTo>
                    <a:pt x="0" y="0"/>
                  </a:moveTo>
                  <a:cubicBezTo>
                    <a:pt x="62394" y="20151"/>
                    <a:pt x="126698" y="44521"/>
                    <a:pt x="189092" y="64672"/>
                  </a:cubicBezTo>
                  <a:cubicBezTo>
                    <a:pt x="188753" y="189372"/>
                    <a:pt x="188415" y="206510"/>
                    <a:pt x="188076" y="331210"/>
                  </a:cubicBezTo>
                  <a:lnTo>
                    <a:pt x="3688" y="268345"/>
                  </a:lnTo>
                  <a:cubicBezTo>
                    <a:pt x="3095" y="148894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54" name="Rektangel 5">
              <a:extLst>
                <a:ext uri="{FF2B5EF4-FFF2-40B4-BE49-F238E27FC236}">
                  <a16:creationId xmlns:a16="http://schemas.microsoft.com/office/drawing/2014/main" id="{6E585FDD-8194-54DA-6D41-B6D0BBA7B432}"/>
                </a:ext>
              </a:extLst>
            </p:cNvPr>
            <p:cNvSpPr/>
            <p:nvPr/>
          </p:nvSpPr>
          <p:spPr>
            <a:xfrm flipH="1">
              <a:off x="8189302" y="5136217"/>
              <a:ext cx="558960" cy="556868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  <a:gd name="connsiteX0" fmla="*/ 0 w 562162"/>
                <a:gd name="connsiteY0" fmla="*/ 254000 h 616073"/>
                <a:gd name="connsiteX1" fmla="*/ 562158 w 562162"/>
                <a:gd name="connsiteY1" fmla="*/ 0 h 616073"/>
                <a:gd name="connsiteX2" fmla="*/ 447858 w 562162"/>
                <a:gd name="connsiteY2" fmla="*/ 276983 h 616073"/>
                <a:gd name="connsiteX3" fmla="*/ 0 w 562162"/>
                <a:gd name="connsiteY3" fmla="*/ 616073 h 616073"/>
                <a:gd name="connsiteX4" fmla="*/ 0 w 562162"/>
                <a:gd name="connsiteY4" fmla="*/ 254000 h 616073"/>
                <a:gd name="connsiteX0" fmla="*/ 0 w 562270"/>
                <a:gd name="connsiteY0" fmla="*/ 254000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254000 h 616073"/>
                <a:gd name="connsiteX0" fmla="*/ 0 w 562270"/>
                <a:gd name="connsiteY0" fmla="*/ 144396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144396 h 616073"/>
                <a:gd name="connsiteX0" fmla="*/ 0 w 560437"/>
                <a:gd name="connsiteY0" fmla="*/ 256491 h 728168"/>
                <a:gd name="connsiteX1" fmla="*/ 560248 w 560437"/>
                <a:gd name="connsiteY1" fmla="*/ 0 h 728168"/>
                <a:gd name="connsiteX2" fmla="*/ 559618 w 560437"/>
                <a:gd name="connsiteY2" fmla="*/ 470358 h 728168"/>
                <a:gd name="connsiteX3" fmla="*/ 0 w 560437"/>
                <a:gd name="connsiteY3" fmla="*/ 728168 h 728168"/>
                <a:gd name="connsiteX4" fmla="*/ 0 w 560437"/>
                <a:gd name="connsiteY4" fmla="*/ 256491 h 72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437" h="728168">
                  <a:moveTo>
                    <a:pt x="0" y="256491"/>
                  </a:moveTo>
                  <a:lnTo>
                    <a:pt x="560248" y="0"/>
                  </a:lnTo>
                  <a:cubicBezTo>
                    <a:pt x="561095" y="121114"/>
                    <a:pt x="558771" y="349244"/>
                    <a:pt x="559618" y="470358"/>
                  </a:cubicBezTo>
                  <a:lnTo>
                    <a:pt x="0" y="728168"/>
                  </a:lnTo>
                  <a:lnTo>
                    <a:pt x="0" y="25649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55" name="Kombinationstegning: figur 54">
              <a:extLst>
                <a:ext uri="{FF2B5EF4-FFF2-40B4-BE49-F238E27FC236}">
                  <a16:creationId xmlns:a16="http://schemas.microsoft.com/office/drawing/2014/main" id="{A6F4E434-789C-B46E-906B-B962E80AF7AF}"/>
                </a:ext>
              </a:extLst>
            </p:cNvPr>
            <p:cNvSpPr/>
            <p:nvPr/>
          </p:nvSpPr>
          <p:spPr>
            <a:xfrm flipH="1">
              <a:off x="8015990" y="4999365"/>
              <a:ext cx="718993" cy="490290"/>
            </a:xfrm>
            <a:custGeom>
              <a:avLst/>
              <a:gdLst>
                <a:gd name="connsiteX0" fmla="*/ 45720 w 701774"/>
                <a:gd name="connsiteY0" fmla="*/ 411480 h 533608"/>
                <a:gd name="connsiteX1" fmla="*/ 19050 w 701774"/>
                <a:gd name="connsiteY1" fmla="*/ 361950 h 533608"/>
                <a:gd name="connsiteX2" fmla="*/ 0 w 701774"/>
                <a:gd name="connsiteY2" fmla="*/ 304800 h 533608"/>
                <a:gd name="connsiteX3" fmla="*/ 30480 w 701774"/>
                <a:gd name="connsiteY3" fmla="*/ 278130 h 533608"/>
                <a:gd name="connsiteX4" fmla="*/ 76200 w 701774"/>
                <a:gd name="connsiteY4" fmla="*/ 281940 h 533608"/>
                <a:gd name="connsiteX5" fmla="*/ 57150 w 701774"/>
                <a:gd name="connsiteY5" fmla="*/ 262890 h 533608"/>
                <a:gd name="connsiteX6" fmla="*/ 38100 w 701774"/>
                <a:gd name="connsiteY6" fmla="*/ 240030 h 533608"/>
                <a:gd name="connsiteX7" fmla="*/ 41910 w 701774"/>
                <a:gd name="connsiteY7" fmla="*/ 182880 h 533608"/>
                <a:gd name="connsiteX8" fmla="*/ 95250 w 701774"/>
                <a:gd name="connsiteY8" fmla="*/ 163830 h 533608"/>
                <a:gd name="connsiteX9" fmla="*/ 129540 w 701774"/>
                <a:gd name="connsiteY9" fmla="*/ 167640 h 533608"/>
                <a:gd name="connsiteX10" fmla="*/ 140970 w 701774"/>
                <a:gd name="connsiteY10" fmla="*/ 171450 h 533608"/>
                <a:gd name="connsiteX11" fmla="*/ 160020 w 701774"/>
                <a:gd name="connsiteY11" fmla="*/ 148590 h 533608"/>
                <a:gd name="connsiteX12" fmla="*/ 190500 w 701774"/>
                <a:gd name="connsiteY12" fmla="*/ 129540 h 533608"/>
                <a:gd name="connsiteX13" fmla="*/ 224790 w 701774"/>
                <a:gd name="connsiteY13" fmla="*/ 106680 h 533608"/>
                <a:gd name="connsiteX14" fmla="*/ 270510 w 701774"/>
                <a:gd name="connsiteY14" fmla="*/ 110490 h 533608"/>
                <a:gd name="connsiteX15" fmla="*/ 274320 w 701774"/>
                <a:gd name="connsiteY15" fmla="*/ 91440 h 533608"/>
                <a:gd name="connsiteX16" fmla="*/ 285750 w 701774"/>
                <a:gd name="connsiteY16" fmla="*/ 64770 h 533608"/>
                <a:gd name="connsiteX17" fmla="*/ 300990 w 701774"/>
                <a:gd name="connsiteY17" fmla="*/ 60960 h 533608"/>
                <a:gd name="connsiteX18" fmla="*/ 327660 w 701774"/>
                <a:gd name="connsiteY18" fmla="*/ 64770 h 533608"/>
                <a:gd name="connsiteX19" fmla="*/ 384810 w 701774"/>
                <a:gd name="connsiteY19" fmla="*/ 34290 h 533608"/>
                <a:gd name="connsiteX20" fmla="*/ 407670 w 701774"/>
                <a:gd name="connsiteY20" fmla="*/ 22860 h 533608"/>
                <a:gd name="connsiteX21" fmla="*/ 464820 w 701774"/>
                <a:gd name="connsiteY21" fmla="*/ 26670 h 533608"/>
                <a:gd name="connsiteX22" fmla="*/ 476250 w 701774"/>
                <a:gd name="connsiteY22" fmla="*/ 30480 h 533608"/>
                <a:gd name="connsiteX23" fmla="*/ 548640 w 701774"/>
                <a:gd name="connsiteY23" fmla="*/ 3810 h 533608"/>
                <a:gd name="connsiteX24" fmla="*/ 571500 w 701774"/>
                <a:gd name="connsiteY24" fmla="*/ 0 h 533608"/>
                <a:gd name="connsiteX25" fmla="*/ 598170 w 701774"/>
                <a:gd name="connsiteY25" fmla="*/ 7620 h 533608"/>
                <a:gd name="connsiteX26" fmla="*/ 643890 w 701774"/>
                <a:gd name="connsiteY26" fmla="*/ 11430 h 533608"/>
                <a:gd name="connsiteX27" fmla="*/ 655320 w 701774"/>
                <a:gd name="connsiteY27" fmla="*/ 34290 h 533608"/>
                <a:gd name="connsiteX28" fmla="*/ 693420 w 701774"/>
                <a:gd name="connsiteY28" fmla="*/ 49530 h 533608"/>
                <a:gd name="connsiteX29" fmla="*/ 701040 w 701774"/>
                <a:gd name="connsiteY29" fmla="*/ 60960 h 533608"/>
                <a:gd name="connsiteX30" fmla="*/ 685800 w 701774"/>
                <a:gd name="connsiteY30" fmla="*/ 140970 h 533608"/>
                <a:gd name="connsiteX31" fmla="*/ 678180 w 701774"/>
                <a:gd name="connsiteY31" fmla="*/ 179070 h 533608"/>
                <a:gd name="connsiteX32" fmla="*/ 689610 w 701774"/>
                <a:gd name="connsiteY32" fmla="*/ 201930 h 533608"/>
                <a:gd name="connsiteX33" fmla="*/ 685800 w 701774"/>
                <a:gd name="connsiteY33" fmla="*/ 251460 h 533608"/>
                <a:gd name="connsiteX34" fmla="*/ 674370 w 701774"/>
                <a:gd name="connsiteY34" fmla="*/ 300990 h 533608"/>
                <a:gd name="connsiteX35" fmla="*/ 662940 w 701774"/>
                <a:gd name="connsiteY35" fmla="*/ 320040 h 533608"/>
                <a:gd name="connsiteX36" fmla="*/ 651510 w 701774"/>
                <a:gd name="connsiteY36" fmla="*/ 323850 h 533608"/>
                <a:gd name="connsiteX37" fmla="*/ 655320 w 701774"/>
                <a:gd name="connsiteY37" fmla="*/ 342900 h 533608"/>
                <a:gd name="connsiteX38" fmla="*/ 586740 w 701774"/>
                <a:gd name="connsiteY38" fmla="*/ 388620 h 533608"/>
                <a:gd name="connsiteX39" fmla="*/ 563880 w 701774"/>
                <a:gd name="connsiteY39" fmla="*/ 400050 h 533608"/>
                <a:gd name="connsiteX40" fmla="*/ 548640 w 701774"/>
                <a:gd name="connsiteY40" fmla="*/ 426720 h 533608"/>
                <a:gd name="connsiteX41" fmla="*/ 434340 w 701774"/>
                <a:gd name="connsiteY41" fmla="*/ 480060 h 533608"/>
                <a:gd name="connsiteX42" fmla="*/ 388620 w 701774"/>
                <a:gd name="connsiteY42" fmla="*/ 472440 h 533608"/>
                <a:gd name="connsiteX43" fmla="*/ 358140 w 701774"/>
                <a:gd name="connsiteY43" fmla="*/ 464820 h 533608"/>
                <a:gd name="connsiteX44" fmla="*/ 316230 w 701774"/>
                <a:gd name="connsiteY44" fmla="*/ 468630 h 533608"/>
                <a:gd name="connsiteX45" fmla="*/ 304800 w 701774"/>
                <a:gd name="connsiteY45" fmla="*/ 476250 h 533608"/>
                <a:gd name="connsiteX46" fmla="*/ 278130 w 701774"/>
                <a:gd name="connsiteY46" fmla="*/ 487680 h 533608"/>
                <a:gd name="connsiteX47" fmla="*/ 232410 w 701774"/>
                <a:gd name="connsiteY47" fmla="*/ 510540 h 533608"/>
                <a:gd name="connsiteX48" fmla="*/ 152400 w 701774"/>
                <a:gd name="connsiteY48" fmla="*/ 533400 h 533608"/>
                <a:gd name="connsiteX49" fmla="*/ 118110 w 701774"/>
                <a:gd name="connsiteY49" fmla="*/ 521970 h 533608"/>
                <a:gd name="connsiteX50" fmla="*/ 106680 w 701774"/>
                <a:gd name="connsiteY50" fmla="*/ 510540 h 533608"/>
                <a:gd name="connsiteX51" fmla="*/ 60960 w 701774"/>
                <a:gd name="connsiteY51" fmla="*/ 506730 h 533608"/>
                <a:gd name="connsiteX52" fmla="*/ 34290 w 701774"/>
                <a:gd name="connsiteY52" fmla="*/ 461010 h 533608"/>
                <a:gd name="connsiteX53" fmla="*/ 22860 w 701774"/>
                <a:gd name="connsiteY53" fmla="*/ 445770 h 533608"/>
                <a:gd name="connsiteX54" fmla="*/ 26670 w 701774"/>
                <a:gd name="connsiteY54" fmla="*/ 426720 h 533608"/>
                <a:gd name="connsiteX55" fmla="*/ 45720 w 701774"/>
                <a:gd name="connsiteY55" fmla="*/ 411480 h 533608"/>
                <a:gd name="connsiteX0" fmla="*/ 47 w 706901"/>
                <a:gd name="connsiteY0" fmla="*/ 434340 h 533608"/>
                <a:gd name="connsiteX1" fmla="*/ 24177 w 706901"/>
                <a:gd name="connsiteY1" fmla="*/ 361950 h 533608"/>
                <a:gd name="connsiteX2" fmla="*/ 5127 w 706901"/>
                <a:gd name="connsiteY2" fmla="*/ 304800 h 533608"/>
                <a:gd name="connsiteX3" fmla="*/ 35607 w 706901"/>
                <a:gd name="connsiteY3" fmla="*/ 278130 h 533608"/>
                <a:gd name="connsiteX4" fmla="*/ 81327 w 706901"/>
                <a:gd name="connsiteY4" fmla="*/ 281940 h 533608"/>
                <a:gd name="connsiteX5" fmla="*/ 62277 w 706901"/>
                <a:gd name="connsiteY5" fmla="*/ 262890 h 533608"/>
                <a:gd name="connsiteX6" fmla="*/ 43227 w 706901"/>
                <a:gd name="connsiteY6" fmla="*/ 240030 h 533608"/>
                <a:gd name="connsiteX7" fmla="*/ 47037 w 706901"/>
                <a:gd name="connsiteY7" fmla="*/ 182880 h 533608"/>
                <a:gd name="connsiteX8" fmla="*/ 100377 w 706901"/>
                <a:gd name="connsiteY8" fmla="*/ 163830 h 533608"/>
                <a:gd name="connsiteX9" fmla="*/ 134667 w 706901"/>
                <a:gd name="connsiteY9" fmla="*/ 167640 h 533608"/>
                <a:gd name="connsiteX10" fmla="*/ 146097 w 706901"/>
                <a:gd name="connsiteY10" fmla="*/ 171450 h 533608"/>
                <a:gd name="connsiteX11" fmla="*/ 165147 w 706901"/>
                <a:gd name="connsiteY11" fmla="*/ 148590 h 533608"/>
                <a:gd name="connsiteX12" fmla="*/ 195627 w 706901"/>
                <a:gd name="connsiteY12" fmla="*/ 129540 h 533608"/>
                <a:gd name="connsiteX13" fmla="*/ 229917 w 706901"/>
                <a:gd name="connsiteY13" fmla="*/ 106680 h 533608"/>
                <a:gd name="connsiteX14" fmla="*/ 275637 w 706901"/>
                <a:gd name="connsiteY14" fmla="*/ 110490 h 533608"/>
                <a:gd name="connsiteX15" fmla="*/ 279447 w 706901"/>
                <a:gd name="connsiteY15" fmla="*/ 91440 h 533608"/>
                <a:gd name="connsiteX16" fmla="*/ 290877 w 706901"/>
                <a:gd name="connsiteY16" fmla="*/ 64770 h 533608"/>
                <a:gd name="connsiteX17" fmla="*/ 306117 w 706901"/>
                <a:gd name="connsiteY17" fmla="*/ 60960 h 533608"/>
                <a:gd name="connsiteX18" fmla="*/ 332787 w 706901"/>
                <a:gd name="connsiteY18" fmla="*/ 64770 h 533608"/>
                <a:gd name="connsiteX19" fmla="*/ 389937 w 706901"/>
                <a:gd name="connsiteY19" fmla="*/ 34290 h 533608"/>
                <a:gd name="connsiteX20" fmla="*/ 412797 w 706901"/>
                <a:gd name="connsiteY20" fmla="*/ 22860 h 533608"/>
                <a:gd name="connsiteX21" fmla="*/ 469947 w 706901"/>
                <a:gd name="connsiteY21" fmla="*/ 26670 h 533608"/>
                <a:gd name="connsiteX22" fmla="*/ 481377 w 706901"/>
                <a:gd name="connsiteY22" fmla="*/ 30480 h 533608"/>
                <a:gd name="connsiteX23" fmla="*/ 553767 w 706901"/>
                <a:gd name="connsiteY23" fmla="*/ 3810 h 533608"/>
                <a:gd name="connsiteX24" fmla="*/ 576627 w 706901"/>
                <a:gd name="connsiteY24" fmla="*/ 0 h 533608"/>
                <a:gd name="connsiteX25" fmla="*/ 603297 w 706901"/>
                <a:gd name="connsiteY25" fmla="*/ 7620 h 533608"/>
                <a:gd name="connsiteX26" fmla="*/ 649017 w 706901"/>
                <a:gd name="connsiteY26" fmla="*/ 11430 h 533608"/>
                <a:gd name="connsiteX27" fmla="*/ 660447 w 706901"/>
                <a:gd name="connsiteY27" fmla="*/ 34290 h 533608"/>
                <a:gd name="connsiteX28" fmla="*/ 698547 w 706901"/>
                <a:gd name="connsiteY28" fmla="*/ 49530 h 533608"/>
                <a:gd name="connsiteX29" fmla="*/ 706167 w 706901"/>
                <a:gd name="connsiteY29" fmla="*/ 60960 h 533608"/>
                <a:gd name="connsiteX30" fmla="*/ 690927 w 706901"/>
                <a:gd name="connsiteY30" fmla="*/ 140970 h 533608"/>
                <a:gd name="connsiteX31" fmla="*/ 683307 w 706901"/>
                <a:gd name="connsiteY31" fmla="*/ 179070 h 533608"/>
                <a:gd name="connsiteX32" fmla="*/ 694737 w 706901"/>
                <a:gd name="connsiteY32" fmla="*/ 201930 h 533608"/>
                <a:gd name="connsiteX33" fmla="*/ 690927 w 706901"/>
                <a:gd name="connsiteY33" fmla="*/ 251460 h 533608"/>
                <a:gd name="connsiteX34" fmla="*/ 679497 w 706901"/>
                <a:gd name="connsiteY34" fmla="*/ 300990 h 533608"/>
                <a:gd name="connsiteX35" fmla="*/ 668067 w 706901"/>
                <a:gd name="connsiteY35" fmla="*/ 320040 h 533608"/>
                <a:gd name="connsiteX36" fmla="*/ 656637 w 706901"/>
                <a:gd name="connsiteY36" fmla="*/ 323850 h 533608"/>
                <a:gd name="connsiteX37" fmla="*/ 660447 w 706901"/>
                <a:gd name="connsiteY37" fmla="*/ 342900 h 533608"/>
                <a:gd name="connsiteX38" fmla="*/ 591867 w 706901"/>
                <a:gd name="connsiteY38" fmla="*/ 388620 h 533608"/>
                <a:gd name="connsiteX39" fmla="*/ 569007 w 706901"/>
                <a:gd name="connsiteY39" fmla="*/ 400050 h 533608"/>
                <a:gd name="connsiteX40" fmla="*/ 553767 w 706901"/>
                <a:gd name="connsiteY40" fmla="*/ 426720 h 533608"/>
                <a:gd name="connsiteX41" fmla="*/ 439467 w 706901"/>
                <a:gd name="connsiteY41" fmla="*/ 480060 h 533608"/>
                <a:gd name="connsiteX42" fmla="*/ 393747 w 706901"/>
                <a:gd name="connsiteY42" fmla="*/ 472440 h 533608"/>
                <a:gd name="connsiteX43" fmla="*/ 363267 w 706901"/>
                <a:gd name="connsiteY43" fmla="*/ 464820 h 533608"/>
                <a:gd name="connsiteX44" fmla="*/ 321357 w 706901"/>
                <a:gd name="connsiteY44" fmla="*/ 468630 h 533608"/>
                <a:gd name="connsiteX45" fmla="*/ 309927 w 706901"/>
                <a:gd name="connsiteY45" fmla="*/ 476250 h 533608"/>
                <a:gd name="connsiteX46" fmla="*/ 283257 w 706901"/>
                <a:gd name="connsiteY46" fmla="*/ 487680 h 533608"/>
                <a:gd name="connsiteX47" fmla="*/ 237537 w 706901"/>
                <a:gd name="connsiteY47" fmla="*/ 510540 h 533608"/>
                <a:gd name="connsiteX48" fmla="*/ 157527 w 706901"/>
                <a:gd name="connsiteY48" fmla="*/ 533400 h 533608"/>
                <a:gd name="connsiteX49" fmla="*/ 123237 w 706901"/>
                <a:gd name="connsiteY49" fmla="*/ 521970 h 533608"/>
                <a:gd name="connsiteX50" fmla="*/ 111807 w 706901"/>
                <a:gd name="connsiteY50" fmla="*/ 510540 h 533608"/>
                <a:gd name="connsiteX51" fmla="*/ 66087 w 706901"/>
                <a:gd name="connsiteY51" fmla="*/ 506730 h 533608"/>
                <a:gd name="connsiteX52" fmla="*/ 39417 w 706901"/>
                <a:gd name="connsiteY52" fmla="*/ 461010 h 533608"/>
                <a:gd name="connsiteX53" fmla="*/ 27987 w 706901"/>
                <a:gd name="connsiteY53" fmla="*/ 445770 h 533608"/>
                <a:gd name="connsiteX54" fmla="*/ 31797 w 706901"/>
                <a:gd name="connsiteY54" fmla="*/ 426720 h 533608"/>
                <a:gd name="connsiteX55" fmla="*/ 47 w 706901"/>
                <a:gd name="connsiteY55" fmla="*/ 434340 h 533608"/>
                <a:gd name="connsiteX0" fmla="*/ 14038 w 720892"/>
                <a:gd name="connsiteY0" fmla="*/ 434340 h 533608"/>
                <a:gd name="connsiteX1" fmla="*/ 68 w 720892"/>
                <a:gd name="connsiteY1" fmla="*/ 359410 h 533608"/>
                <a:gd name="connsiteX2" fmla="*/ 19118 w 720892"/>
                <a:gd name="connsiteY2" fmla="*/ 304800 h 533608"/>
                <a:gd name="connsiteX3" fmla="*/ 49598 w 720892"/>
                <a:gd name="connsiteY3" fmla="*/ 278130 h 533608"/>
                <a:gd name="connsiteX4" fmla="*/ 95318 w 720892"/>
                <a:gd name="connsiteY4" fmla="*/ 281940 h 533608"/>
                <a:gd name="connsiteX5" fmla="*/ 76268 w 720892"/>
                <a:gd name="connsiteY5" fmla="*/ 262890 h 533608"/>
                <a:gd name="connsiteX6" fmla="*/ 57218 w 720892"/>
                <a:gd name="connsiteY6" fmla="*/ 240030 h 533608"/>
                <a:gd name="connsiteX7" fmla="*/ 61028 w 720892"/>
                <a:gd name="connsiteY7" fmla="*/ 182880 h 533608"/>
                <a:gd name="connsiteX8" fmla="*/ 114368 w 720892"/>
                <a:gd name="connsiteY8" fmla="*/ 163830 h 533608"/>
                <a:gd name="connsiteX9" fmla="*/ 148658 w 720892"/>
                <a:gd name="connsiteY9" fmla="*/ 167640 h 533608"/>
                <a:gd name="connsiteX10" fmla="*/ 160088 w 720892"/>
                <a:gd name="connsiteY10" fmla="*/ 171450 h 533608"/>
                <a:gd name="connsiteX11" fmla="*/ 179138 w 720892"/>
                <a:gd name="connsiteY11" fmla="*/ 148590 h 533608"/>
                <a:gd name="connsiteX12" fmla="*/ 209618 w 720892"/>
                <a:gd name="connsiteY12" fmla="*/ 129540 h 533608"/>
                <a:gd name="connsiteX13" fmla="*/ 243908 w 720892"/>
                <a:gd name="connsiteY13" fmla="*/ 106680 h 533608"/>
                <a:gd name="connsiteX14" fmla="*/ 289628 w 720892"/>
                <a:gd name="connsiteY14" fmla="*/ 110490 h 533608"/>
                <a:gd name="connsiteX15" fmla="*/ 293438 w 720892"/>
                <a:gd name="connsiteY15" fmla="*/ 91440 h 533608"/>
                <a:gd name="connsiteX16" fmla="*/ 304868 w 720892"/>
                <a:gd name="connsiteY16" fmla="*/ 64770 h 533608"/>
                <a:gd name="connsiteX17" fmla="*/ 320108 w 720892"/>
                <a:gd name="connsiteY17" fmla="*/ 60960 h 533608"/>
                <a:gd name="connsiteX18" fmla="*/ 346778 w 720892"/>
                <a:gd name="connsiteY18" fmla="*/ 64770 h 533608"/>
                <a:gd name="connsiteX19" fmla="*/ 403928 w 720892"/>
                <a:gd name="connsiteY19" fmla="*/ 34290 h 533608"/>
                <a:gd name="connsiteX20" fmla="*/ 426788 w 720892"/>
                <a:gd name="connsiteY20" fmla="*/ 22860 h 533608"/>
                <a:gd name="connsiteX21" fmla="*/ 483938 w 720892"/>
                <a:gd name="connsiteY21" fmla="*/ 26670 h 533608"/>
                <a:gd name="connsiteX22" fmla="*/ 495368 w 720892"/>
                <a:gd name="connsiteY22" fmla="*/ 30480 h 533608"/>
                <a:gd name="connsiteX23" fmla="*/ 567758 w 720892"/>
                <a:gd name="connsiteY23" fmla="*/ 3810 h 533608"/>
                <a:gd name="connsiteX24" fmla="*/ 590618 w 720892"/>
                <a:gd name="connsiteY24" fmla="*/ 0 h 533608"/>
                <a:gd name="connsiteX25" fmla="*/ 617288 w 720892"/>
                <a:gd name="connsiteY25" fmla="*/ 7620 h 533608"/>
                <a:gd name="connsiteX26" fmla="*/ 663008 w 720892"/>
                <a:gd name="connsiteY26" fmla="*/ 11430 h 533608"/>
                <a:gd name="connsiteX27" fmla="*/ 674438 w 720892"/>
                <a:gd name="connsiteY27" fmla="*/ 34290 h 533608"/>
                <a:gd name="connsiteX28" fmla="*/ 712538 w 720892"/>
                <a:gd name="connsiteY28" fmla="*/ 49530 h 533608"/>
                <a:gd name="connsiteX29" fmla="*/ 720158 w 720892"/>
                <a:gd name="connsiteY29" fmla="*/ 60960 h 533608"/>
                <a:gd name="connsiteX30" fmla="*/ 704918 w 720892"/>
                <a:gd name="connsiteY30" fmla="*/ 140970 h 533608"/>
                <a:gd name="connsiteX31" fmla="*/ 697298 w 720892"/>
                <a:gd name="connsiteY31" fmla="*/ 179070 h 533608"/>
                <a:gd name="connsiteX32" fmla="*/ 708728 w 720892"/>
                <a:gd name="connsiteY32" fmla="*/ 201930 h 533608"/>
                <a:gd name="connsiteX33" fmla="*/ 704918 w 720892"/>
                <a:gd name="connsiteY33" fmla="*/ 251460 h 533608"/>
                <a:gd name="connsiteX34" fmla="*/ 693488 w 720892"/>
                <a:gd name="connsiteY34" fmla="*/ 300990 h 533608"/>
                <a:gd name="connsiteX35" fmla="*/ 682058 w 720892"/>
                <a:gd name="connsiteY35" fmla="*/ 320040 h 533608"/>
                <a:gd name="connsiteX36" fmla="*/ 670628 w 720892"/>
                <a:gd name="connsiteY36" fmla="*/ 323850 h 533608"/>
                <a:gd name="connsiteX37" fmla="*/ 674438 w 720892"/>
                <a:gd name="connsiteY37" fmla="*/ 342900 h 533608"/>
                <a:gd name="connsiteX38" fmla="*/ 605858 w 720892"/>
                <a:gd name="connsiteY38" fmla="*/ 388620 h 533608"/>
                <a:gd name="connsiteX39" fmla="*/ 582998 w 720892"/>
                <a:gd name="connsiteY39" fmla="*/ 400050 h 533608"/>
                <a:gd name="connsiteX40" fmla="*/ 567758 w 720892"/>
                <a:gd name="connsiteY40" fmla="*/ 426720 h 533608"/>
                <a:gd name="connsiteX41" fmla="*/ 453458 w 720892"/>
                <a:gd name="connsiteY41" fmla="*/ 480060 h 533608"/>
                <a:gd name="connsiteX42" fmla="*/ 407738 w 720892"/>
                <a:gd name="connsiteY42" fmla="*/ 472440 h 533608"/>
                <a:gd name="connsiteX43" fmla="*/ 377258 w 720892"/>
                <a:gd name="connsiteY43" fmla="*/ 464820 h 533608"/>
                <a:gd name="connsiteX44" fmla="*/ 335348 w 720892"/>
                <a:gd name="connsiteY44" fmla="*/ 468630 h 533608"/>
                <a:gd name="connsiteX45" fmla="*/ 323918 w 720892"/>
                <a:gd name="connsiteY45" fmla="*/ 476250 h 533608"/>
                <a:gd name="connsiteX46" fmla="*/ 297248 w 720892"/>
                <a:gd name="connsiteY46" fmla="*/ 487680 h 533608"/>
                <a:gd name="connsiteX47" fmla="*/ 251528 w 720892"/>
                <a:gd name="connsiteY47" fmla="*/ 510540 h 533608"/>
                <a:gd name="connsiteX48" fmla="*/ 171518 w 720892"/>
                <a:gd name="connsiteY48" fmla="*/ 533400 h 533608"/>
                <a:gd name="connsiteX49" fmla="*/ 137228 w 720892"/>
                <a:gd name="connsiteY49" fmla="*/ 521970 h 533608"/>
                <a:gd name="connsiteX50" fmla="*/ 125798 w 720892"/>
                <a:gd name="connsiteY50" fmla="*/ 510540 h 533608"/>
                <a:gd name="connsiteX51" fmla="*/ 80078 w 720892"/>
                <a:gd name="connsiteY51" fmla="*/ 506730 h 533608"/>
                <a:gd name="connsiteX52" fmla="*/ 53408 w 720892"/>
                <a:gd name="connsiteY52" fmla="*/ 461010 h 533608"/>
                <a:gd name="connsiteX53" fmla="*/ 41978 w 720892"/>
                <a:gd name="connsiteY53" fmla="*/ 445770 h 533608"/>
                <a:gd name="connsiteX54" fmla="*/ 45788 w 720892"/>
                <a:gd name="connsiteY54" fmla="*/ 426720 h 533608"/>
                <a:gd name="connsiteX55" fmla="*/ 14038 w 720892"/>
                <a:gd name="connsiteY55" fmla="*/ 434340 h 5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20892" h="533608">
                  <a:moveTo>
                    <a:pt x="14038" y="434340"/>
                  </a:moveTo>
                  <a:cubicBezTo>
                    <a:pt x="6418" y="423122"/>
                    <a:pt x="-779" y="381000"/>
                    <a:pt x="68" y="359410"/>
                  </a:cubicBezTo>
                  <a:cubicBezTo>
                    <a:pt x="915" y="337820"/>
                    <a:pt x="10863" y="318347"/>
                    <a:pt x="19118" y="304800"/>
                  </a:cubicBezTo>
                  <a:cubicBezTo>
                    <a:pt x="27373" y="291253"/>
                    <a:pt x="36667" y="282009"/>
                    <a:pt x="49598" y="278130"/>
                  </a:cubicBezTo>
                  <a:cubicBezTo>
                    <a:pt x="64246" y="273736"/>
                    <a:pt x="82040" y="289527"/>
                    <a:pt x="95318" y="281940"/>
                  </a:cubicBezTo>
                  <a:cubicBezTo>
                    <a:pt x="103115" y="277485"/>
                    <a:pt x="82309" y="269535"/>
                    <a:pt x="76268" y="262890"/>
                  </a:cubicBezTo>
                  <a:cubicBezTo>
                    <a:pt x="69596" y="255551"/>
                    <a:pt x="63568" y="247650"/>
                    <a:pt x="57218" y="240030"/>
                  </a:cubicBezTo>
                  <a:cubicBezTo>
                    <a:pt x="58488" y="220980"/>
                    <a:pt x="53619" y="200476"/>
                    <a:pt x="61028" y="182880"/>
                  </a:cubicBezTo>
                  <a:cubicBezTo>
                    <a:pt x="67646" y="167163"/>
                    <a:pt x="101987" y="165599"/>
                    <a:pt x="114368" y="163830"/>
                  </a:cubicBezTo>
                  <a:cubicBezTo>
                    <a:pt x="125798" y="165100"/>
                    <a:pt x="137314" y="165749"/>
                    <a:pt x="148658" y="167640"/>
                  </a:cubicBezTo>
                  <a:cubicBezTo>
                    <a:pt x="152619" y="168300"/>
                    <a:pt x="156682" y="173579"/>
                    <a:pt x="160088" y="171450"/>
                  </a:cubicBezTo>
                  <a:cubicBezTo>
                    <a:pt x="168499" y="166193"/>
                    <a:pt x="171566" y="154997"/>
                    <a:pt x="179138" y="148590"/>
                  </a:cubicBezTo>
                  <a:cubicBezTo>
                    <a:pt x="188284" y="140851"/>
                    <a:pt x="200033" y="136729"/>
                    <a:pt x="209618" y="129540"/>
                  </a:cubicBezTo>
                  <a:cubicBezTo>
                    <a:pt x="244034" y="103728"/>
                    <a:pt x="204536" y="122429"/>
                    <a:pt x="243908" y="106680"/>
                  </a:cubicBezTo>
                  <a:cubicBezTo>
                    <a:pt x="259148" y="107950"/>
                    <a:pt x="275011" y="114987"/>
                    <a:pt x="289628" y="110490"/>
                  </a:cubicBezTo>
                  <a:cubicBezTo>
                    <a:pt x="295817" y="108586"/>
                    <a:pt x="292033" y="97762"/>
                    <a:pt x="293438" y="91440"/>
                  </a:cubicBezTo>
                  <a:cubicBezTo>
                    <a:pt x="295100" y="83959"/>
                    <a:pt x="297193" y="69887"/>
                    <a:pt x="304868" y="64770"/>
                  </a:cubicBezTo>
                  <a:cubicBezTo>
                    <a:pt x="309225" y="61865"/>
                    <a:pt x="315028" y="62230"/>
                    <a:pt x="320108" y="60960"/>
                  </a:cubicBezTo>
                  <a:cubicBezTo>
                    <a:pt x="328998" y="62230"/>
                    <a:pt x="337821" y="65410"/>
                    <a:pt x="346778" y="64770"/>
                  </a:cubicBezTo>
                  <a:cubicBezTo>
                    <a:pt x="376249" y="62665"/>
                    <a:pt x="378977" y="50330"/>
                    <a:pt x="403928" y="34290"/>
                  </a:cubicBezTo>
                  <a:cubicBezTo>
                    <a:pt x="411094" y="29683"/>
                    <a:pt x="419168" y="26670"/>
                    <a:pt x="426788" y="22860"/>
                  </a:cubicBezTo>
                  <a:cubicBezTo>
                    <a:pt x="445838" y="24130"/>
                    <a:pt x="464962" y="24562"/>
                    <a:pt x="483938" y="26670"/>
                  </a:cubicBezTo>
                  <a:cubicBezTo>
                    <a:pt x="487930" y="27114"/>
                    <a:pt x="491368" y="30844"/>
                    <a:pt x="495368" y="30480"/>
                  </a:cubicBezTo>
                  <a:cubicBezTo>
                    <a:pt x="526804" y="27622"/>
                    <a:pt x="536727" y="14762"/>
                    <a:pt x="567758" y="3810"/>
                  </a:cubicBezTo>
                  <a:cubicBezTo>
                    <a:pt x="575043" y="1239"/>
                    <a:pt x="582998" y="1270"/>
                    <a:pt x="590618" y="0"/>
                  </a:cubicBezTo>
                  <a:cubicBezTo>
                    <a:pt x="599508" y="2540"/>
                    <a:pt x="608155" y="6178"/>
                    <a:pt x="617288" y="7620"/>
                  </a:cubicBezTo>
                  <a:cubicBezTo>
                    <a:pt x="632394" y="10005"/>
                    <a:pt x="648304" y="7229"/>
                    <a:pt x="663008" y="11430"/>
                  </a:cubicBezTo>
                  <a:cubicBezTo>
                    <a:pt x="679165" y="16046"/>
                    <a:pt x="663647" y="27423"/>
                    <a:pt x="674438" y="34290"/>
                  </a:cubicBezTo>
                  <a:cubicBezTo>
                    <a:pt x="685978" y="41634"/>
                    <a:pt x="712538" y="49530"/>
                    <a:pt x="712538" y="49530"/>
                  </a:cubicBezTo>
                  <a:cubicBezTo>
                    <a:pt x="715078" y="53340"/>
                    <a:pt x="719872" y="56390"/>
                    <a:pt x="720158" y="60960"/>
                  </a:cubicBezTo>
                  <a:cubicBezTo>
                    <a:pt x="723063" y="107439"/>
                    <a:pt x="717217" y="104074"/>
                    <a:pt x="704918" y="140970"/>
                  </a:cubicBezTo>
                  <a:cubicBezTo>
                    <a:pt x="701129" y="152337"/>
                    <a:pt x="699174" y="167815"/>
                    <a:pt x="697298" y="179070"/>
                  </a:cubicBezTo>
                  <a:cubicBezTo>
                    <a:pt x="701108" y="186690"/>
                    <a:pt x="707836" y="193457"/>
                    <a:pt x="708728" y="201930"/>
                  </a:cubicBezTo>
                  <a:cubicBezTo>
                    <a:pt x="710461" y="218398"/>
                    <a:pt x="706651" y="234992"/>
                    <a:pt x="704918" y="251460"/>
                  </a:cubicBezTo>
                  <a:cubicBezTo>
                    <a:pt x="703477" y="265153"/>
                    <a:pt x="698576" y="288778"/>
                    <a:pt x="693488" y="300990"/>
                  </a:cubicBezTo>
                  <a:cubicBezTo>
                    <a:pt x="690640" y="307826"/>
                    <a:pt x="687294" y="314804"/>
                    <a:pt x="682058" y="320040"/>
                  </a:cubicBezTo>
                  <a:cubicBezTo>
                    <a:pt x="679218" y="322880"/>
                    <a:pt x="674438" y="322580"/>
                    <a:pt x="670628" y="323850"/>
                  </a:cubicBezTo>
                  <a:cubicBezTo>
                    <a:pt x="671898" y="330200"/>
                    <a:pt x="676486" y="336757"/>
                    <a:pt x="674438" y="342900"/>
                  </a:cubicBezTo>
                  <a:cubicBezTo>
                    <a:pt x="662783" y="377866"/>
                    <a:pt x="636964" y="375523"/>
                    <a:pt x="605858" y="388620"/>
                  </a:cubicBezTo>
                  <a:cubicBezTo>
                    <a:pt x="598006" y="391926"/>
                    <a:pt x="590618" y="396240"/>
                    <a:pt x="582998" y="400050"/>
                  </a:cubicBezTo>
                  <a:cubicBezTo>
                    <a:pt x="577918" y="408940"/>
                    <a:pt x="575560" y="420089"/>
                    <a:pt x="567758" y="426720"/>
                  </a:cubicBezTo>
                  <a:cubicBezTo>
                    <a:pt x="521677" y="465889"/>
                    <a:pt x="506256" y="464975"/>
                    <a:pt x="453458" y="480060"/>
                  </a:cubicBezTo>
                  <a:cubicBezTo>
                    <a:pt x="438218" y="477520"/>
                    <a:pt x="422888" y="475470"/>
                    <a:pt x="407738" y="472440"/>
                  </a:cubicBezTo>
                  <a:cubicBezTo>
                    <a:pt x="397469" y="470386"/>
                    <a:pt x="387716" y="465370"/>
                    <a:pt x="377258" y="464820"/>
                  </a:cubicBezTo>
                  <a:cubicBezTo>
                    <a:pt x="363250" y="464083"/>
                    <a:pt x="349318" y="467360"/>
                    <a:pt x="335348" y="468630"/>
                  </a:cubicBezTo>
                  <a:cubicBezTo>
                    <a:pt x="331538" y="471170"/>
                    <a:pt x="328014" y="474202"/>
                    <a:pt x="323918" y="476250"/>
                  </a:cubicBezTo>
                  <a:cubicBezTo>
                    <a:pt x="315267" y="480575"/>
                    <a:pt x="305646" y="482881"/>
                    <a:pt x="297248" y="487680"/>
                  </a:cubicBezTo>
                  <a:cubicBezTo>
                    <a:pt x="253024" y="512951"/>
                    <a:pt x="288572" y="503131"/>
                    <a:pt x="251528" y="510540"/>
                  </a:cubicBezTo>
                  <a:cubicBezTo>
                    <a:pt x="221204" y="525702"/>
                    <a:pt x="210075" y="535153"/>
                    <a:pt x="171518" y="533400"/>
                  </a:cubicBezTo>
                  <a:cubicBezTo>
                    <a:pt x="159482" y="532853"/>
                    <a:pt x="148658" y="525780"/>
                    <a:pt x="137228" y="521970"/>
                  </a:cubicBezTo>
                  <a:cubicBezTo>
                    <a:pt x="133418" y="518160"/>
                    <a:pt x="131004" y="511928"/>
                    <a:pt x="125798" y="510540"/>
                  </a:cubicBezTo>
                  <a:cubicBezTo>
                    <a:pt x="111022" y="506600"/>
                    <a:pt x="93446" y="514157"/>
                    <a:pt x="80078" y="506730"/>
                  </a:cubicBezTo>
                  <a:cubicBezTo>
                    <a:pt x="45639" y="487597"/>
                    <a:pt x="64296" y="480064"/>
                    <a:pt x="53408" y="461010"/>
                  </a:cubicBezTo>
                  <a:cubicBezTo>
                    <a:pt x="50258" y="455497"/>
                    <a:pt x="45788" y="450850"/>
                    <a:pt x="41978" y="445770"/>
                  </a:cubicBezTo>
                  <a:cubicBezTo>
                    <a:pt x="43248" y="439420"/>
                    <a:pt x="42356" y="432211"/>
                    <a:pt x="45788" y="426720"/>
                  </a:cubicBezTo>
                  <a:cubicBezTo>
                    <a:pt x="49153" y="421335"/>
                    <a:pt x="21658" y="445558"/>
                    <a:pt x="14038" y="434340"/>
                  </a:cubicBez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56" name="Rektangel 6">
              <a:extLst>
                <a:ext uri="{FF2B5EF4-FFF2-40B4-BE49-F238E27FC236}">
                  <a16:creationId xmlns:a16="http://schemas.microsoft.com/office/drawing/2014/main" id="{C8AA7835-EB11-0A28-2511-7BA9E8438393}"/>
                </a:ext>
              </a:extLst>
            </p:cNvPr>
            <p:cNvSpPr/>
            <p:nvPr/>
          </p:nvSpPr>
          <p:spPr>
            <a:xfrm flipH="1">
              <a:off x="8560882" y="5328920"/>
              <a:ext cx="188594" cy="448637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8838"/>
                <a:gd name="connsiteX1" fmla="*/ 187182 w 187182"/>
                <a:gd name="connsiteY1" fmla="*/ 60452 h 428838"/>
                <a:gd name="connsiteX2" fmla="*/ 184261 w 187182"/>
                <a:gd name="connsiteY2" fmla="*/ 428838 h 428838"/>
                <a:gd name="connsiteX3" fmla="*/ 1778 w 187182"/>
                <a:gd name="connsiteY3" fmla="*/ 358353 h 428838"/>
                <a:gd name="connsiteX4" fmla="*/ 0 w 187182"/>
                <a:gd name="connsiteY4" fmla="*/ 0 h 428838"/>
                <a:gd name="connsiteX0" fmla="*/ 0 w 187182"/>
                <a:gd name="connsiteY0" fmla="*/ 0 h 421218"/>
                <a:gd name="connsiteX1" fmla="*/ 187182 w 187182"/>
                <a:gd name="connsiteY1" fmla="*/ 60452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7182"/>
                <a:gd name="connsiteY0" fmla="*/ 0 h 421218"/>
                <a:gd name="connsiteX1" fmla="*/ 187182 w 187182"/>
                <a:gd name="connsiteY1" fmla="*/ 154680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  <a:gd name="connsiteX0" fmla="*/ 0 w 189092"/>
                <a:gd name="connsiteY0" fmla="*/ 0 h 331210"/>
                <a:gd name="connsiteX1" fmla="*/ 189092 w 189092"/>
                <a:gd name="connsiteY1" fmla="*/ 64672 h 331210"/>
                <a:gd name="connsiteX2" fmla="*/ 188076 w 189092"/>
                <a:gd name="connsiteY2" fmla="*/ 331210 h 331210"/>
                <a:gd name="connsiteX3" fmla="*/ 3688 w 189092"/>
                <a:gd name="connsiteY3" fmla="*/ 268345 h 331210"/>
                <a:gd name="connsiteX4" fmla="*/ 0 w 189092"/>
                <a:gd name="connsiteY4" fmla="*/ 0 h 33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92" h="331210">
                  <a:moveTo>
                    <a:pt x="0" y="0"/>
                  </a:moveTo>
                  <a:cubicBezTo>
                    <a:pt x="62394" y="20151"/>
                    <a:pt x="126698" y="44521"/>
                    <a:pt x="189092" y="64672"/>
                  </a:cubicBezTo>
                  <a:cubicBezTo>
                    <a:pt x="188753" y="189372"/>
                    <a:pt x="188415" y="206510"/>
                    <a:pt x="188076" y="331210"/>
                  </a:cubicBezTo>
                  <a:lnTo>
                    <a:pt x="3688" y="268345"/>
                  </a:lnTo>
                  <a:cubicBezTo>
                    <a:pt x="3095" y="148894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57" name="Rektangel 5">
              <a:extLst>
                <a:ext uri="{FF2B5EF4-FFF2-40B4-BE49-F238E27FC236}">
                  <a16:creationId xmlns:a16="http://schemas.microsoft.com/office/drawing/2014/main" id="{529C4BAB-BD8B-9B42-996F-724F72B4339C}"/>
                </a:ext>
              </a:extLst>
            </p:cNvPr>
            <p:cNvSpPr/>
            <p:nvPr/>
          </p:nvSpPr>
          <p:spPr>
            <a:xfrm flipH="1">
              <a:off x="8001342" y="5222577"/>
              <a:ext cx="558960" cy="556868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  <a:gd name="connsiteX0" fmla="*/ 0 w 562162"/>
                <a:gd name="connsiteY0" fmla="*/ 254000 h 616073"/>
                <a:gd name="connsiteX1" fmla="*/ 562158 w 562162"/>
                <a:gd name="connsiteY1" fmla="*/ 0 h 616073"/>
                <a:gd name="connsiteX2" fmla="*/ 447858 w 562162"/>
                <a:gd name="connsiteY2" fmla="*/ 276983 h 616073"/>
                <a:gd name="connsiteX3" fmla="*/ 0 w 562162"/>
                <a:gd name="connsiteY3" fmla="*/ 616073 h 616073"/>
                <a:gd name="connsiteX4" fmla="*/ 0 w 562162"/>
                <a:gd name="connsiteY4" fmla="*/ 254000 h 616073"/>
                <a:gd name="connsiteX0" fmla="*/ 0 w 562270"/>
                <a:gd name="connsiteY0" fmla="*/ 254000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254000 h 616073"/>
                <a:gd name="connsiteX0" fmla="*/ 0 w 562270"/>
                <a:gd name="connsiteY0" fmla="*/ 144396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144396 h 616073"/>
                <a:gd name="connsiteX0" fmla="*/ 0 w 560437"/>
                <a:gd name="connsiteY0" fmla="*/ 256491 h 728168"/>
                <a:gd name="connsiteX1" fmla="*/ 560248 w 560437"/>
                <a:gd name="connsiteY1" fmla="*/ 0 h 728168"/>
                <a:gd name="connsiteX2" fmla="*/ 559618 w 560437"/>
                <a:gd name="connsiteY2" fmla="*/ 470358 h 728168"/>
                <a:gd name="connsiteX3" fmla="*/ 0 w 560437"/>
                <a:gd name="connsiteY3" fmla="*/ 728168 h 728168"/>
                <a:gd name="connsiteX4" fmla="*/ 0 w 560437"/>
                <a:gd name="connsiteY4" fmla="*/ 256491 h 72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437" h="728168">
                  <a:moveTo>
                    <a:pt x="0" y="256491"/>
                  </a:moveTo>
                  <a:lnTo>
                    <a:pt x="560248" y="0"/>
                  </a:lnTo>
                  <a:cubicBezTo>
                    <a:pt x="561095" y="121114"/>
                    <a:pt x="558771" y="349244"/>
                    <a:pt x="559618" y="470358"/>
                  </a:cubicBezTo>
                  <a:lnTo>
                    <a:pt x="0" y="728168"/>
                  </a:lnTo>
                  <a:lnTo>
                    <a:pt x="0" y="25649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311E6C42-AC42-337C-81DF-4EEB8AE5423F}"/>
              </a:ext>
            </a:extLst>
          </p:cNvPr>
          <p:cNvGrpSpPr/>
          <p:nvPr/>
        </p:nvGrpSpPr>
        <p:grpSpPr>
          <a:xfrm>
            <a:off x="3106124" y="3565592"/>
            <a:ext cx="532212" cy="734470"/>
            <a:chOff x="2049780" y="2093594"/>
            <a:chExt cx="474345" cy="654611"/>
          </a:xfrm>
        </p:grpSpPr>
        <p:sp>
          <p:nvSpPr>
            <p:cNvPr id="60" name="Kombinationstegning: figur 59">
              <a:extLst>
                <a:ext uri="{FF2B5EF4-FFF2-40B4-BE49-F238E27FC236}">
                  <a16:creationId xmlns:a16="http://schemas.microsoft.com/office/drawing/2014/main" id="{07C49191-54B0-2EAA-A337-2704BBF64527}"/>
                </a:ext>
              </a:extLst>
            </p:cNvPr>
            <p:cNvSpPr/>
            <p:nvPr/>
          </p:nvSpPr>
          <p:spPr>
            <a:xfrm>
              <a:off x="2068830" y="2112645"/>
              <a:ext cx="413385" cy="628650"/>
            </a:xfrm>
            <a:custGeom>
              <a:avLst/>
              <a:gdLst>
                <a:gd name="connsiteX0" fmla="*/ 146685 w 413385"/>
                <a:gd name="connsiteY0" fmla="*/ 611505 h 628650"/>
                <a:gd name="connsiteX1" fmla="*/ 87630 w 413385"/>
                <a:gd name="connsiteY1" fmla="*/ 573405 h 628650"/>
                <a:gd name="connsiteX2" fmla="*/ 171450 w 413385"/>
                <a:gd name="connsiteY2" fmla="*/ 434340 h 628650"/>
                <a:gd name="connsiteX3" fmla="*/ 144780 w 413385"/>
                <a:gd name="connsiteY3" fmla="*/ 333375 h 628650"/>
                <a:gd name="connsiteX4" fmla="*/ 139065 w 413385"/>
                <a:gd name="connsiteY4" fmla="*/ 203835 h 628650"/>
                <a:gd name="connsiteX5" fmla="*/ 100965 w 413385"/>
                <a:gd name="connsiteY5" fmla="*/ 222885 h 628650"/>
                <a:gd name="connsiteX6" fmla="*/ 55245 w 413385"/>
                <a:gd name="connsiteY6" fmla="*/ 316230 h 628650"/>
                <a:gd name="connsiteX7" fmla="*/ 38100 w 413385"/>
                <a:gd name="connsiteY7" fmla="*/ 356235 h 628650"/>
                <a:gd name="connsiteX8" fmla="*/ 17145 w 413385"/>
                <a:gd name="connsiteY8" fmla="*/ 365760 h 628650"/>
                <a:gd name="connsiteX9" fmla="*/ 0 w 413385"/>
                <a:gd name="connsiteY9" fmla="*/ 346710 h 628650"/>
                <a:gd name="connsiteX10" fmla="*/ 0 w 413385"/>
                <a:gd name="connsiteY10" fmla="*/ 325755 h 628650"/>
                <a:gd name="connsiteX11" fmla="*/ 19050 w 413385"/>
                <a:gd name="connsiteY11" fmla="*/ 280035 h 628650"/>
                <a:gd name="connsiteX12" fmla="*/ 30480 w 413385"/>
                <a:gd name="connsiteY12" fmla="*/ 211455 h 628650"/>
                <a:gd name="connsiteX13" fmla="*/ 110490 w 413385"/>
                <a:gd name="connsiteY13" fmla="*/ 99060 h 628650"/>
                <a:gd name="connsiteX14" fmla="*/ 150495 w 413385"/>
                <a:gd name="connsiteY14" fmla="*/ 80010 h 628650"/>
                <a:gd name="connsiteX15" fmla="*/ 177165 w 413385"/>
                <a:gd name="connsiteY15" fmla="*/ 80010 h 628650"/>
                <a:gd name="connsiteX16" fmla="*/ 180975 w 413385"/>
                <a:gd name="connsiteY16" fmla="*/ 38100 h 628650"/>
                <a:gd name="connsiteX17" fmla="*/ 213360 w 413385"/>
                <a:gd name="connsiteY17" fmla="*/ 0 h 628650"/>
                <a:gd name="connsiteX18" fmla="*/ 245745 w 413385"/>
                <a:gd name="connsiteY18" fmla="*/ 0 h 628650"/>
                <a:gd name="connsiteX19" fmla="*/ 278130 w 413385"/>
                <a:gd name="connsiteY19" fmla="*/ 7620 h 628650"/>
                <a:gd name="connsiteX20" fmla="*/ 295275 w 413385"/>
                <a:gd name="connsiteY20" fmla="*/ 28575 h 628650"/>
                <a:gd name="connsiteX21" fmla="*/ 302895 w 413385"/>
                <a:gd name="connsiteY21" fmla="*/ 53340 h 628650"/>
                <a:gd name="connsiteX22" fmla="*/ 302895 w 413385"/>
                <a:gd name="connsiteY22" fmla="*/ 89535 h 628650"/>
                <a:gd name="connsiteX23" fmla="*/ 285750 w 413385"/>
                <a:gd name="connsiteY23" fmla="*/ 118110 h 628650"/>
                <a:gd name="connsiteX24" fmla="*/ 272415 w 413385"/>
                <a:gd name="connsiteY24" fmla="*/ 133350 h 628650"/>
                <a:gd name="connsiteX25" fmla="*/ 401955 w 413385"/>
                <a:gd name="connsiteY25" fmla="*/ 312420 h 628650"/>
                <a:gd name="connsiteX26" fmla="*/ 413385 w 413385"/>
                <a:gd name="connsiteY26" fmla="*/ 333375 h 628650"/>
                <a:gd name="connsiteX27" fmla="*/ 403860 w 413385"/>
                <a:gd name="connsiteY27" fmla="*/ 340995 h 628650"/>
                <a:gd name="connsiteX28" fmla="*/ 375285 w 413385"/>
                <a:gd name="connsiteY28" fmla="*/ 342900 h 628650"/>
                <a:gd name="connsiteX29" fmla="*/ 278130 w 413385"/>
                <a:gd name="connsiteY29" fmla="*/ 251460 h 628650"/>
                <a:gd name="connsiteX30" fmla="*/ 281940 w 413385"/>
                <a:gd name="connsiteY30" fmla="*/ 327660 h 628650"/>
                <a:gd name="connsiteX31" fmla="*/ 323850 w 413385"/>
                <a:gd name="connsiteY31" fmla="*/ 478155 h 628650"/>
                <a:gd name="connsiteX32" fmla="*/ 361950 w 413385"/>
                <a:gd name="connsiteY32" fmla="*/ 621030 h 628650"/>
                <a:gd name="connsiteX33" fmla="*/ 300990 w 413385"/>
                <a:gd name="connsiteY33" fmla="*/ 628650 h 628650"/>
                <a:gd name="connsiteX34" fmla="*/ 245745 w 413385"/>
                <a:gd name="connsiteY34" fmla="*/ 462915 h 628650"/>
                <a:gd name="connsiteX35" fmla="*/ 192405 w 413385"/>
                <a:gd name="connsiteY35" fmla="*/ 541020 h 628650"/>
                <a:gd name="connsiteX36" fmla="*/ 146685 w 413385"/>
                <a:gd name="connsiteY36" fmla="*/ 61150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3385" h="628650">
                  <a:moveTo>
                    <a:pt x="146685" y="611505"/>
                  </a:moveTo>
                  <a:lnTo>
                    <a:pt x="87630" y="573405"/>
                  </a:lnTo>
                  <a:lnTo>
                    <a:pt x="171450" y="434340"/>
                  </a:lnTo>
                  <a:lnTo>
                    <a:pt x="144780" y="333375"/>
                  </a:lnTo>
                  <a:lnTo>
                    <a:pt x="139065" y="203835"/>
                  </a:lnTo>
                  <a:lnTo>
                    <a:pt x="100965" y="222885"/>
                  </a:lnTo>
                  <a:lnTo>
                    <a:pt x="55245" y="316230"/>
                  </a:lnTo>
                  <a:lnTo>
                    <a:pt x="38100" y="356235"/>
                  </a:lnTo>
                  <a:lnTo>
                    <a:pt x="17145" y="365760"/>
                  </a:lnTo>
                  <a:lnTo>
                    <a:pt x="0" y="346710"/>
                  </a:lnTo>
                  <a:lnTo>
                    <a:pt x="0" y="325755"/>
                  </a:lnTo>
                  <a:lnTo>
                    <a:pt x="19050" y="280035"/>
                  </a:lnTo>
                  <a:lnTo>
                    <a:pt x="30480" y="211455"/>
                  </a:lnTo>
                  <a:lnTo>
                    <a:pt x="110490" y="99060"/>
                  </a:lnTo>
                  <a:lnTo>
                    <a:pt x="150495" y="80010"/>
                  </a:lnTo>
                  <a:lnTo>
                    <a:pt x="177165" y="80010"/>
                  </a:lnTo>
                  <a:lnTo>
                    <a:pt x="180975" y="38100"/>
                  </a:lnTo>
                  <a:lnTo>
                    <a:pt x="213360" y="0"/>
                  </a:lnTo>
                  <a:lnTo>
                    <a:pt x="245745" y="0"/>
                  </a:lnTo>
                  <a:lnTo>
                    <a:pt x="278130" y="7620"/>
                  </a:lnTo>
                  <a:lnTo>
                    <a:pt x="295275" y="28575"/>
                  </a:lnTo>
                  <a:lnTo>
                    <a:pt x="302895" y="53340"/>
                  </a:lnTo>
                  <a:lnTo>
                    <a:pt x="302895" y="89535"/>
                  </a:lnTo>
                  <a:lnTo>
                    <a:pt x="285750" y="118110"/>
                  </a:lnTo>
                  <a:lnTo>
                    <a:pt x="272415" y="133350"/>
                  </a:lnTo>
                  <a:lnTo>
                    <a:pt x="401955" y="312420"/>
                  </a:lnTo>
                  <a:lnTo>
                    <a:pt x="413385" y="333375"/>
                  </a:lnTo>
                  <a:lnTo>
                    <a:pt x="403860" y="340995"/>
                  </a:lnTo>
                  <a:lnTo>
                    <a:pt x="375285" y="342900"/>
                  </a:lnTo>
                  <a:lnTo>
                    <a:pt x="278130" y="251460"/>
                  </a:lnTo>
                  <a:lnTo>
                    <a:pt x="281940" y="327660"/>
                  </a:lnTo>
                  <a:lnTo>
                    <a:pt x="323850" y="478155"/>
                  </a:lnTo>
                  <a:lnTo>
                    <a:pt x="361950" y="621030"/>
                  </a:lnTo>
                  <a:lnTo>
                    <a:pt x="300990" y="628650"/>
                  </a:lnTo>
                  <a:lnTo>
                    <a:pt x="245745" y="462915"/>
                  </a:lnTo>
                  <a:lnTo>
                    <a:pt x="192405" y="541020"/>
                  </a:lnTo>
                  <a:lnTo>
                    <a:pt x="146685" y="611505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pic>
          <p:nvPicPr>
            <p:cNvPr id="61" name="Billede 60" descr="Et billede, der indeholder Grafik, symbol, design&#10;&#10;Automatisk genereret beskrivelse">
              <a:extLst>
                <a:ext uri="{FF2B5EF4-FFF2-40B4-BE49-F238E27FC236}">
                  <a16:creationId xmlns:a16="http://schemas.microsoft.com/office/drawing/2014/main" id="{6502186C-CCD4-9462-C223-DC3F6055F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7" t="18107" r="22864"/>
            <a:stretch/>
          </p:blipFill>
          <p:spPr>
            <a:xfrm>
              <a:off x="2049780" y="2093594"/>
              <a:ext cx="474345" cy="65461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4" name="Rektangel 3">
            <a:extLst>
              <a:ext uri="{FF2B5EF4-FFF2-40B4-BE49-F238E27FC236}">
                <a16:creationId xmlns:a16="http://schemas.microsoft.com/office/drawing/2014/main" id="{21C889AD-458C-CCF4-F63E-3618CF8099ED}"/>
              </a:ext>
            </a:extLst>
          </p:cNvPr>
          <p:cNvSpPr/>
          <p:nvPr/>
        </p:nvSpPr>
        <p:spPr>
          <a:xfrm>
            <a:off x="1524000" y="3038419"/>
            <a:ext cx="4321262" cy="1774060"/>
          </a:xfrm>
          <a:custGeom>
            <a:avLst/>
            <a:gdLst>
              <a:gd name="connsiteX0" fmla="*/ 0 w 3234813"/>
              <a:gd name="connsiteY0" fmla="*/ 0 h 1681317"/>
              <a:gd name="connsiteX1" fmla="*/ 3234813 w 3234813"/>
              <a:gd name="connsiteY1" fmla="*/ 0 h 1681317"/>
              <a:gd name="connsiteX2" fmla="*/ 3234813 w 3234813"/>
              <a:gd name="connsiteY2" fmla="*/ 1681317 h 1681317"/>
              <a:gd name="connsiteX3" fmla="*/ 0 w 3234813"/>
              <a:gd name="connsiteY3" fmla="*/ 1681317 h 1681317"/>
              <a:gd name="connsiteX4" fmla="*/ 0 w 3234813"/>
              <a:gd name="connsiteY4" fmla="*/ 0 h 1681317"/>
              <a:gd name="connsiteX0" fmla="*/ 1818968 w 5053781"/>
              <a:gd name="connsiteY0" fmla="*/ 0 h 1681317"/>
              <a:gd name="connsiteX1" fmla="*/ 5053781 w 5053781"/>
              <a:gd name="connsiteY1" fmla="*/ 0 h 1681317"/>
              <a:gd name="connsiteX2" fmla="*/ 5053781 w 5053781"/>
              <a:gd name="connsiteY2" fmla="*/ 1681317 h 1681317"/>
              <a:gd name="connsiteX3" fmla="*/ 0 w 5053781"/>
              <a:gd name="connsiteY3" fmla="*/ 1042220 h 1681317"/>
              <a:gd name="connsiteX4" fmla="*/ 1818968 w 5053781"/>
              <a:gd name="connsiteY4" fmla="*/ 0 h 1681317"/>
              <a:gd name="connsiteX0" fmla="*/ 1818968 w 5053781"/>
              <a:gd name="connsiteY0" fmla="*/ 0 h 2428568"/>
              <a:gd name="connsiteX1" fmla="*/ 5053781 w 5053781"/>
              <a:gd name="connsiteY1" fmla="*/ 0 h 2428568"/>
              <a:gd name="connsiteX2" fmla="*/ 3991897 w 5053781"/>
              <a:gd name="connsiteY2" fmla="*/ 2428568 h 2428568"/>
              <a:gd name="connsiteX3" fmla="*/ 0 w 5053781"/>
              <a:gd name="connsiteY3" fmla="*/ 1042220 h 2428568"/>
              <a:gd name="connsiteX4" fmla="*/ 1818968 w 5053781"/>
              <a:gd name="connsiteY4" fmla="*/ 0 h 2428568"/>
              <a:gd name="connsiteX0" fmla="*/ 1818968 w 5496232"/>
              <a:gd name="connsiteY0" fmla="*/ 0 h 2428568"/>
              <a:gd name="connsiteX1" fmla="*/ 5496232 w 5496232"/>
              <a:gd name="connsiteY1" fmla="*/ 1406013 h 2428568"/>
              <a:gd name="connsiteX2" fmla="*/ 3991897 w 5496232"/>
              <a:gd name="connsiteY2" fmla="*/ 2428568 h 2428568"/>
              <a:gd name="connsiteX3" fmla="*/ 0 w 5496232"/>
              <a:gd name="connsiteY3" fmla="*/ 1042220 h 2428568"/>
              <a:gd name="connsiteX4" fmla="*/ 1818968 w 5496232"/>
              <a:gd name="connsiteY4" fmla="*/ 0 h 2428568"/>
              <a:gd name="connsiteX0" fmla="*/ 2025446 w 5496232"/>
              <a:gd name="connsiteY0" fmla="*/ 0 h 2123768"/>
              <a:gd name="connsiteX1" fmla="*/ 5496232 w 5496232"/>
              <a:gd name="connsiteY1" fmla="*/ 1101213 h 2123768"/>
              <a:gd name="connsiteX2" fmla="*/ 3991897 w 5496232"/>
              <a:gd name="connsiteY2" fmla="*/ 2123768 h 2123768"/>
              <a:gd name="connsiteX3" fmla="*/ 0 w 5496232"/>
              <a:gd name="connsiteY3" fmla="*/ 737420 h 2123768"/>
              <a:gd name="connsiteX4" fmla="*/ 2025446 w 5496232"/>
              <a:gd name="connsiteY4" fmla="*/ 0 h 2123768"/>
              <a:gd name="connsiteX0" fmla="*/ 2025446 w 5496232"/>
              <a:gd name="connsiteY0" fmla="*/ 0 h 1956620"/>
              <a:gd name="connsiteX1" fmla="*/ 5496232 w 5496232"/>
              <a:gd name="connsiteY1" fmla="*/ 1101213 h 1956620"/>
              <a:gd name="connsiteX2" fmla="*/ 3637935 w 5496232"/>
              <a:gd name="connsiteY2" fmla="*/ 1956620 h 1956620"/>
              <a:gd name="connsiteX3" fmla="*/ 0 w 5496232"/>
              <a:gd name="connsiteY3" fmla="*/ 737420 h 1956620"/>
              <a:gd name="connsiteX4" fmla="*/ 2025446 w 5496232"/>
              <a:gd name="connsiteY4" fmla="*/ 0 h 1956620"/>
              <a:gd name="connsiteX0" fmla="*/ 1936955 w 5407741"/>
              <a:gd name="connsiteY0" fmla="*/ 0 h 1956620"/>
              <a:gd name="connsiteX1" fmla="*/ 5407741 w 5407741"/>
              <a:gd name="connsiteY1" fmla="*/ 1101213 h 1956620"/>
              <a:gd name="connsiteX2" fmla="*/ 3549444 w 5407741"/>
              <a:gd name="connsiteY2" fmla="*/ 1956620 h 1956620"/>
              <a:gd name="connsiteX3" fmla="*/ 0 w 5407741"/>
              <a:gd name="connsiteY3" fmla="*/ 707923 h 1956620"/>
              <a:gd name="connsiteX4" fmla="*/ 1936955 w 5407741"/>
              <a:gd name="connsiteY4" fmla="*/ 0 h 1956620"/>
              <a:gd name="connsiteX0" fmla="*/ 1956619 w 5407741"/>
              <a:gd name="connsiteY0" fmla="*/ 0 h 1986117"/>
              <a:gd name="connsiteX1" fmla="*/ 5407741 w 5407741"/>
              <a:gd name="connsiteY1" fmla="*/ 1130710 h 1986117"/>
              <a:gd name="connsiteX2" fmla="*/ 3549444 w 5407741"/>
              <a:gd name="connsiteY2" fmla="*/ 1986117 h 1986117"/>
              <a:gd name="connsiteX3" fmla="*/ 0 w 5407741"/>
              <a:gd name="connsiteY3" fmla="*/ 737420 h 1986117"/>
              <a:gd name="connsiteX4" fmla="*/ 1956619 w 5407741"/>
              <a:gd name="connsiteY4" fmla="*/ 0 h 1986117"/>
              <a:gd name="connsiteX0" fmla="*/ 1809136 w 5260258"/>
              <a:gd name="connsiteY0" fmla="*/ 0 h 1986117"/>
              <a:gd name="connsiteX1" fmla="*/ 5260258 w 5260258"/>
              <a:gd name="connsiteY1" fmla="*/ 1130710 h 1986117"/>
              <a:gd name="connsiteX2" fmla="*/ 3401961 w 5260258"/>
              <a:gd name="connsiteY2" fmla="*/ 1986117 h 1986117"/>
              <a:gd name="connsiteX3" fmla="*/ 0 w 5260258"/>
              <a:gd name="connsiteY3" fmla="*/ 796413 h 1986117"/>
              <a:gd name="connsiteX4" fmla="*/ 1809136 w 5260258"/>
              <a:gd name="connsiteY4" fmla="*/ 0 h 1986117"/>
              <a:gd name="connsiteX0" fmla="*/ 1892956 w 5260258"/>
              <a:gd name="connsiteY0" fmla="*/ 0 h 2054697"/>
              <a:gd name="connsiteX1" fmla="*/ 5260258 w 5260258"/>
              <a:gd name="connsiteY1" fmla="*/ 1199290 h 2054697"/>
              <a:gd name="connsiteX2" fmla="*/ 3401961 w 5260258"/>
              <a:gd name="connsiteY2" fmla="*/ 2054697 h 2054697"/>
              <a:gd name="connsiteX3" fmla="*/ 0 w 5260258"/>
              <a:gd name="connsiteY3" fmla="*/ 864993 h 2054697"/>
              <a:gd name="connsiteX4" fmla="*/ 1892956 w 5260258"/>
              <a:gd name="connsiteY4" fmla="*/ 0 h 2054697"/>
              <a:gd name="connsiteX0" fmla="*/ 1900576 w 5267878"/>
              <a:gd name="connsiteY0" fmla="*/ 0 h 2054697"/>
              <a:gd name="connsiteX1" fmla="*/ 5267878 w 5267878"/>
              <a:gd name="connsiteY1" fmla="*/ 1199290 h 2054697"/>
              <a:gd name="connsiteX2" fmla="*/ 3409581 w 5267878"/>
              <a:gd name="connsiteY2" fmla="*/ 2054697 h 2054697"/>
              <a:gd name="connsiteX3" fmla="*/ 0 w 5267878"/>
              <a:gd name="connsiteY3" fmla="*/ 872613 h 2054697"/>
              <a:gd name="connsiteX4" fmla="*/ 1900576 w 5267878"/>
              <a:gd name="connsiteY4" fmla="*/ 0 h 2054697"/>
              <a:gd name="connsiteX0" fmla="*/ 1900576 w 5283118"/>
              <a:gd name="connsiteY0" fmla="*/ 0 h 2054697"/>
              <a:gd name="connsiteX1" fmla="*/ 5283118 w 5283118"/>
              <a:gd name="connsiteY1" fmla="*/ 1206910 h 2054697"/>
              <a:gd name="connsiteX2" fmla="*/ 3409581 w 5283118"/>
              <a:gd name="connsiteY2" fmla="*/ 2054697 h 2054697"/>
              <a:gd name="connsiteX3" fmla="*/ 0 w 5283118"/>
              <a:gd name="connsiteY3" fmla="*/ 872613 h 2054697"/>
              <a:gd name="connsiteX4" fmla="*/ 1900576 w 5283118"/>
              <a:gd name="connsiteY4" fmla="*/ 0 h 2054697"/>
              <a:gd name="connsiteX0" fmla="*/ 1900576 w 5283118"/>
              <a:gd name="connsiteY0" fmla="*/ 0 h 2062317"/>
              <a:gd name="connsiteX1" fmla="*/ 5283118 w 5283118"/>
              <a:gd name="connsiteY1" fmla="*/ 1206910 h 2062317"/>
              <a:gd name="connsiteX2" fmla="*/ 3432441 w 5283118"/>
              <a:gd name="connsiteY2" fmla="*/ 2062317 h 2062317"/>
              <a:gd name="connsiteX3" fmla="*/ 0 w 5283118"/>
              <a:gd name="connsiteY3" fmla="*/ 872613 h 2062317"/>
              <a:gd name="connsiteX4" fmla="*/ 1900576 w 5283118"/>
              <a:gd name="connsiteY4" fmla="*/ 0 h 2062317"/>
              <a:gd name="connsiteX0" fmla="*/ 1862476 w 5245018"/>
              <a:gd name="connsiteY0" fmla="*/ 0 h 2062317"/>
              <a:gd name="connsiteX1" fmla="*/ 5245018 w 5245018"/>
              <a:gd name="connsiteY1" fmla="*/ 1206910 h 2062317"/>
              <a:gd name="connsiteX2" fmla="*/ 3394341 w 5245018"/>
              <a:gd name="connsiteY2" fmla="*/ 2062317 h 2062317"/>
              <a:gd name="connsiteX3" fmla="*/ 0 w 5245018"/>
              <a:gd name="connsiteY3" fmla="*/ 857373 h 2062317"/>
              <a:gd name="connsiteX4" fmla="*/ 1862476 w 5245018"/>
              <a:gd name="connsiteY4" fmla="*/ 0 h 2062317"/>
              <a:gd name="connsiteX0" fmla="*/ 1862476 w 5245018"/>
              <a:gd name="connsiteY0" fmla="*/ 0 h 2054697"/>
              <a:gd name="connsiteX1" fmla="*/ 5245018 w 5245018"/>
              <a:gd name="connsiteY1" fmla="*/ 1206910 h 2054697"/>
              <a:gd name="connsiteX2" fmla="*/ 3363861 w 5245018"/>
              <a:gd name="connsiteY2" fmla="*/ 2054697 h 2054697"/>
              <a:gd name="connsiteX3" fmla="*/ 0 w 5245018"/>
              <a:gd name="connsiteY3" fmla="*/ 857373 h 2054697"/>
              <a:gd name="connsiteX4" fmla="*/ 1862476 w 5245018"/>
              <a:gd name="connsiteY4" fmla="*/ 0 h 2054697"/>
              <a:gd name="connsiteX0" fmla="*/ 1862476 w 6212758"/>
              <a:gd name="connsiteY0" fmla="*/ 0 h 2054697"/>
              <a:gd name="connsiteX1" fmla="*/ 6212758 w 6212758"/>
              <a:gd name="connsiteY1" fmla="*/ 1237390 h 2054697"/>
              <a:gd name="connsiteX2" fmla="*/ 3363861 w 6212758"/>
              <a:gd name="connsiteY2" fmla="*/ 2054697 h 2054697"/>
              <a:gd name="connsiteX3" fmla="*/ 0 w 6212758"/>
              <a:gd name="connsiteY3" fmla="*/ 857373 h 2054697"/>
              <a:gd name="connsiteX4" fmla="*/ 1862476 w 6212758"/>
              <a:gd name="connsiteY4" fmla="*/ 0 h 2054697"/>
              <a:gd name="connsiteX0" fmla="*/ 1862476 w 5237398"/>
              <a:gd name="connsiteY0" fmla="*/ 0 h 2054697"/>
              <a:gd name="connsiteX1" fmla="*/ 5237398 w 5237398"/>
              <a:gd name="connsiteY1" fmla="*/ 1191670 h 2054697"/>
              <a:gd name="connsiteX2" fmla="*/ 3363861 w 5237398"/>
              <a:gd name="connsiteY2" fmla="*/ 2054697 h 2054697"/>
              <a:gd name="connsiteX3" fmla="*/ 0 w 5237398"/>
              <a:gd name="connsiteY3" fmla="*/ 857373 h 2054697"/>
              <a:gd name="connsiteX4" fmla="*/ 1862476 w 5237398"/>
              <a:gd name="connsiteY4" fmla="*/ 0 h 2054697"/>
              <a:gd name="connsiteX0" fmla="*/ 1862476 w 5237398"/>
              <a:gd name="connsiteY0" fmla="*/ 0 h 2054697"/>
              <a:gd name="connsiteX1" fmla="*/ 5237398 w 5237398"/>
              <a:gd name="connsiteY1" fmla="*/ 1201830 h 2054697"/>
              <a:gd name="connsiteX2" fmla="*/ 3363861 w 5237398"/>
              <a:gd name="connsiteY2" fmla="*/ 2054697 h 2054697"/>
              <a:gd name="connsiteX3" fmla="*/ 0 w 5237398"/>
              <a:gd name="connsiteY3" fmla="*/ 857373 h 2054697"/>
              <a:gd name="connsiteX4" fmla="*/ 1862476 w 5237398"/>
              <a:gd name="connsiteY4" fmla="*/ 0 h 2054697"/>
              <a:gd name="connsiteX0" fmla="*/ 1862476 w 5237398"/>
              <a:gd name="connsiteY0" fmla="*/ 0 h 2050887"/>
              <a:gd name="connsiteX1" fmla="*/ 5237398 w 5237398"/>
              <a:gd name="connsiteY1" fmla="*/ 1201830 h 2050887"/>
              <a:gd name="connsiteX2" fmla="*/ 3375291 w 5237398"/>
              <a:gd name="connsiteY2" fmla="*/ 2050887 h 2050887"/>
              <a:gd name="connsiteX3" fmla="*/ 0 w 5237398"/>
              <a:gd name="connsiteY3" fmla="*/ 857373 h 2050887"/>
              <a:gd name="connsiteX4" fmla="*/ 1862476 w 5237398"/>
              <a:gd name="connsiteY4" fmla="*/ 0 h 2050887"/>
              <a:gd name="connsiteX0" fmla="*/ 1862476 w 5237398"/>
              <a:gd name="connsiteY0" fmla="*/ 0 h 2157567"/>
              <a:gd name="connsiteX1" fmla="*/ 5237398 w 5237398"/>
              <a:gd name="connsiteY1" fmla="*/ 1201830 h 2157567"/>
              <a:gd name="connsiteX2" fmla="*/ 3367671 w 5237398"/>
              <a:gd name="connsiteY2" fmla="*/ 2157567 h 2157567"/>
              <a:gd name="connsiteX3" fmla="*/ 0 w 5237398"/>
              <a:gd name="connsiteY3" fmla="*/ 857373 h 2157567"/>
              <a:gd name="connsiteX4" fmla="*/ 1862476 w 5237398"/>
              <a:gd name="connsiteY4" fmla="*/ 0 h 2157567"/>
              <a:gd name="connsiteX0" fmla="*/ 1862476 w 5237398"/>
              <a:gd name="connsiteY0" fmla="*/ 0 h 2053427"/>
              <a:gd name="connsiteX1" fmla="*/ 5237398 w 5237398"/>
              <a:gd name="connsiteY1" fmla="*/ 1201830 h 2053427"/>
              <a:gd name="connsiteX2" fmla="*/ 3367671 w 5237398"/>
              <a:gd name="connsiteY2" fmla="*/ 2053427 h 2053427"/>
              <a:gd name="connsiteX3" fmla="*/ 0 w 5237398"/>
              <a:gd name="connsiteY3" fmla="*/ 857373 h 2053427"/>
              <a:gd name="connsiteX4" fmla="*/ 1862476 w 5237398"/>
              <a:gd name="connsiteY4" fmla="*/ 0 h 2053427"/>
              <a:gd name="connsiteX0" fmla="*/ 1870096 w 5245018"/>
              <a:gd name="connsiteY0" fmla="*/ 0 h 2053427"/>
              <a:gd name="connsiteX1" fmla="*/ 5245018 w 5245018"/>
              <a:gd name="connsiteY1" fmla="*/ 1201830 h 2053427"/>
              <a:gd name="connsiteX2" fmla="*/ 3375291 w 5245018"/>
              <a:gd name="connsiteY2" fmla="*/ 2053427 h 2053427"/>
              <a:gd name="connsiteX3" fmla="*/ 0 w 5245018"/>
              <a:gd name="connsiteY3" fmla="*/ 854833 h 2053427"/>
              <a:gd name="connsiteX4" fmla="*/ 1870096 w 5245018"/>
              <a:gd name="connsiteY4" fmla="*/ 0 h 2053427"/>
              <a:gd name="connsiteX0" fmla="*/ 1875811 w 5250733"/>
              <a:gd name="connsiteY0" fmla="*/ 0 h 2053427"/>
              <a:gd name="connsiteX1" fmla="*/ 5250733 w 5250733"/>
              <a:gd name="connsiteY1" fmla="*/ 1201830 h 2053427"/>
              <a:gd name="connsiteX2" fmla="*/ 3381006 w 5250733"/>
              <a:gd name="connsiteY2" fmla="*/ 2053427 h 2053427"/>
              <a:gd name="connsiteX3" fmla="*/ 0 w 5250733"/>
              <a:gd name="connsiteY3" fmla="*/ 851023 h 2053427"/>
              <a:gd name="connsiteX4" fmla="*/ 1875811 w 5250733"/>
              <a:gd name="connsiteY4" fmla="*/ 0 h 2053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0733" h="2053427">
                <a:moveTo>
                  <a:pt x="1875811" y="0"/>
                </a:moveTo>
                <a:lnTo>
                  <a:pt x="5250733" y="1201830"/>
                </a:lnTo>
                <a:lnTo>
                  <a:pt x="3381006" y="2053427"/>
                </a:lnTo>
                <a:lnTo>
                  <a:pt x="0" y="851023"/>
                </a:lnTo>
                <a:lnTo>
                  <a:pt x="1875811" y="0"/>
                </a:ln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66" name="Kombinationstegning: figur 65">
            <a:extLst>
              <a:ext uri="{FF2B5EF4-FFF2-40B4-BE49-F238E27FC236}">
                <a16:creationId xmlns:a16="http://schemas.microsoft.com/office/drawing/2014/main" id="{A6F00E66-3B79-B522-B828-A445B2538E77}"/>
              </a:ext>
            </a:extLst>
          </p:cNvPr>
          <p:cNvSpPr/>
          <p:nvPr/>
        </p:nvSpPr>
        <p:spPr>
          <a:xfrm>
            <a:off x="2435278" y="3038420"/>
            <a:ext cx="3406562" cy="1325445"/>
          </a:xfrm>
          <a:custGeom>
            <a:avLst/>
            <a:gdLst>
              <a:gd name="connsiteX0" fmla="*/ 3408680 w 4119880"/>
              <a:gd name="connsiteY0" fmla="*/ 1513840 h 1513840"/>
              <a:gd name="connsiteX1" fmla="*/ 0 w 4119880"/>
              <a:gd name="connsiteY1" fmla="*/ 335280 h 1513840"/>
              <a:gd name="connsiteX2" fmla="*/ 706120 w 4119880"/>
              <a:gd name="connsiteY2" fmla="*/ 0 h 1513840"/>
              <a:gd name="connsiteX3" fmla="*/ 4119880 w 4119880"/>
              <a:gd name="connsiteY3" fmla="*/ 1193800 h 1513840"/>
              <a:gd name="connsiteX4" fmla="*/ 3408680 w 4119880"/>
              <a:gd name="connsiteY4" fmla="*/ 1513840 h 1513840"/>
              <a:gd name="connsiteX0" fmla="*/ 3408680 w 4119880"/>
              <a:gd name="connsiteY0" fmla="*/ 1529080 h 1529080"/>
              <a:gd name="connsiteX1" fmla="*/ 0 w 4119880"/>
              <a:gd name="connsiteY1" fmla="*/ 350520 h 1529080"/>
              <a:gd name="connsiteX2" fmla="*/ 756920 w 4119880"/>
              <a:gd name="connsiteY2" fmla="*/ 0 h 1529080"/>
              <a:gd name="connsiteX3" fmla="*/ 4119880 w 4119880"/>
              <a:gd name="connsiteY3" fmla="*/ 1209040 h 1529080"/>
              <a:gd name="connsiteX4" fmla="*/ 3408680 w 4119880"/>
              <a:gd name="connsiteY4" fmla="*/ 1529080 h 15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9880" h="1529080">
                <a:moveTo>
                  <a:pt x="3408680" y="1529080"/>
                </a:moveTo>
                <a:lnTo>
                  <a:pt x="0" y="350520"/>
                </a:lnTo>
                <a:lnTo>
                  <a:pt x="756920" y="0"/>
                </a:lnTo>
                <a:lnTo>
                  <a:pt x="4119880" y="1209040"/>
                </a:lnTo>
                <a:lnTo>
                  <a:pt x="3408680" y="152908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grpSp>
        <p:nvGrpSpPr>
          <p:cNvPr id="73" name="Gruppe 72">
            <a:extLst>
              <a:ext uri="{FF2B5EF4-FFF2-40B4-BE49-F238E27FC236}">
                <a16:creationId xmlns:a16="http://schemas.microsoft.com/office/drawing/2014/main" id="{E2C40063-FE5E-29AF-3C83-1CEC217BF171}"/>
              </a:ext>
            </a:extLst>
          </p:cNvPr>
          <p:cNvGrpSpPr/>
          <p:nvPr/>
        </p:nvGrpSpPr>
        <p:grpSpPr>
          <a:xfrm>
            <a:off x="2589984" y="2623000"/>
            <a:ext cx="631641" cy="700450"/>
            <a:chOff x="6399540" y="3192780"/>
            <a:chExt cx="752460" cy="827224"/>
          </a:xfrm>
        </p:grpSpPr>
        <p:sp>
          <p:nvSpPr>
            <p:cNvPr id="68" name="Rektangel 6">
              <a:extLst>
                <a:ext uri="{FF2B5EF4-FFF2-40B4-BE49-F238E27FC236}">
                  <a16:creationId xmlns:a16="http://schemas.microsoft.com/office/drawing/2014/main" id="{5670C55E-C994-1DF4-B5AE-10E012C43B27}"/>
                </a:ext>
              </a:extLst>
            </p:cNvPr>
            <p:cNvSpPr/>
            <p:nvPr/>
          </p:nvSpPr>
          <p:spPr>
            <a:xfrm>
              <a:off x="6960843" y="3339500"/>
              <a:ext cx="187182" cy="426933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82" h="426933">
                  <a:moveTo>
                    <a:pt x="0" y="0"/>
                  </a:moveTo>
                  <a:lnTo>
                    <a:pt x="187182" y="60452"/>
                  </a:lnTo>
                  <a:cubicBezTo>
                    <a:pt x="186843" y="185152"/>
                    <a:pt x="186505" y="302233"/>
                    <a:pt x="186166" y="426933"/>
                  </a:cubicBezTo>
                  <a:lnTo>
                    <a:pt x="1778" y="358353"/>
                  </a:lnTo>
                  <a:cubicBezTo>
                    <a:pt x="1185" y="238902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69" name="Rektangel 5">
              <a:extLst>
                <a:ext uri="{FF2B5EF4-FFF2-40B4-BE49-F238E27FC236}">
                  <a16:creationId xmlns:a16="http://schemas.microsoft.com/office/drawing/2014/main" id="{37DB8D54-1A19-B184-B4A2-B89340D25BF7}"/>
                </a:ext>
              </a:extLst>
            </p:cNvPr>
            <p:cNvSpPr/>
            <p:nvPr/>
          </p:nvSpPr>
          <p:spPr>
            <a:xfrm>
              <a:off x="6401408" y="3337129"/>
              <a:ext cx="564698" cy="616073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698" h="616073">
                  <a:moveTo>
                    <a:pt x="0" y="254000"/>
                  </a:moveTo>
                  <a:lnTo>
                    <a:pt x="562158" y="0"/>
                  </a:lnTo>
                  <a:cubicBezTo>
                    <a:pt x="563005" y="121114"/>
                    <a:pt x="563851" y="244769"/>
                    <a:pt x="564698" y="365883"/>
                  </a:cubicBezTo>
                  <a:lnTo>
                    <a:pt x="0" y="61607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70" name="Kombinationstegning: figur 69">
              <a:extLst>
                <a:ext uri="{FF2B5EF4-FFF2-40B4-BE49-F238E27FC236}">
                  <a16:creationId xmlns:a16="http://schemas.microsoft.com/office/drawing/2014/main" id="{63C365F0-9CB7-62C7-45B1-4E3141B8079A}"/>
                </a:ext>
              </a:extLst>
            </p:cNvPr>
            <p:cNvSpPr/>
            <p:nvPr/>
          </p:nvSpPr>
          <p:spPr>
            <a:xfrm>
              <a:off x="6429160" y="3192780"/>
              <a:ext cx="703893" cy="533608"/>
            </a:xfrm>
            <a:custGeom>
              <a:avLst/>
              <a:gdLst>
                <a:gd name="connsiteX0" fmla="*/ 45720 w 701774"/>
                <a:gd name="connsiteY0" fmla="*/ 411480 h 533608"/>
                <a:gd name="connsiteX1" fmla="*/ 19050 w 701774"/>
                <a:gd name="connsiteY1" fmla="*/ 361950 h 533608"/>
                <a:gd name="connsiteX2" fmla="*/ 0 w 701774"/>
                <a:gd name="connsiteY2" fmla="*/ 304800 h 533608"/>
                <a:gd name="connsiteX3" fmla="*/ 30480 w 701774"/>
                <a:gd name="connsiteY3" fmla="*/ 278130 h 533608"/>
                <a:gd name="connsiteX4" fmla="*/ 76200 w 701774"/>
                <a:gd name="connsiteY4" fmla="*/ 281940 h 533608"/>
                <a:gd name="connsiteX5" fmla="*/ 57150 w 701774"/>
                <a:gd name="connsiteY5" fmla="*/ 262890 h 533608"/>
                <a:gd name="connsiteX6" fmla="*/ 38100 w 701774"/>
                <a:gd name="connsiteY6" fmla="*/ 240030 h 533608"/>
                <a:gd name="connsiteX7" fmla="*/ 41910 w 701774"/>
                <a:gd name="connsiteY7" fmla="*/ 182880 h 533608"/>
                <a:gd name="connsiteX8" fmla="*/ 95250 w 701774"/>
                <a:gd name="connsiteY8" fmla="*/ 163830 h 533608"/>
                <a:gd name="connsiteX9" fmla="*/ 129540 w 701774"/>
                <a:gd name="connsiteY9" fmla="*/ 167640 h 533608"/>
                <a:gd name="connsiteX10" fmla="*/ 140970 w 701774"/>
                <a:gd name="connsiteY10" fmla="*/ 171450 h 533608"/>
                <a:gd name="connsiteX11" fmla="*/ 160020 w 701774"/>
                <a:gd name="connsiteY11" fmla="*/ 148590 h 533608"/>
                <a:gd name="connsiteX12" fmla="*/ 190500 w 701774"/>
                <a:gd name="connsiteY12" fmla="*/ 129540 h 533608"/>
                <a:gd name="connsiteX13" fmla="*/ 224790 w 701774"/>
                <a:gd name="connsiteY13" fmla="*/ 106680 h 533608"/>
                <a:gd name="connsiteX14" fmla="*/ 270510 w 701774"/>
                <a:gd name="connsiteY14" fmla="*/ 110490 h 533608"/>
                <a:gd name="connsiteX15" fmla="*/ 274320 w 701774"/>
                <a:gd name="connsiteY15" fmla="*/ 91440 h 533608"/>
                <a:gd name="connsiteX16" fmla="*/ 285750 w 701774"/>
                <a:gd name="connsiteY16" fmla="*/ 64770 h 533608"/>
                <a:gd name="connsiteX17" fmla="*/ 300990 w 701774"/>
                <a:gd name="connsiteY17" fmla="*/ 60960 h 533608"/>
                <a:gd name="connsiteX18" fmla="*/ 327660 w 701774"/>
                <a:gd name="connsiteY18" fmla="*/ 64770 h 533608"/>
                <a:gd name="connsiteX19" fmla="*/ 384810 w 701774"/>
                <a:gd name="connsiteY19" fmla="*/ 34290 h 533608"/>
                <a:gd name="connsiteX20" fmla="*/ 407670 w 701774"/>
                <a:gd name="connsiteY20" fmla="*/ 22860 h 533608"/>
                <a:gd name="connsiteX21" fmla="*/ 464820 w 701774"/>
                <a:gd name="connsiteY21" fmla="*/ 26670 h 533608"/>
                <a:gd name="connsiteX22" fmla="*/ 476250 w 701774"/>
                <a:gd name="connsiteY22" fmla="*/ 30480 h 533608"/>
                <a:gd name="connsiteX23" fmla="*/ 548640 w 701774"/>
                <a:gd name="connsiteY23" fmla="*/ 3810 h 533608"/>
                <a:gd name="connsiteX24" fmla="*/ 571500 w 701774"/>
                <a:gd name="connsiteY24" fmla="*/ 0 h 533608"/>
                <a:gd name="connsiteX25" fmla="*/ 598170 w 701774"/>
                <a:gd name="connsiteY25" fmla="*/ 7620 h 533608"/>
                <a:gd name="connsiteX26" fmla="*/ 643890 w 701774"/>
                <a:gd name="connsiteY26" fmla="*/ 11430 h 533608"/>
                <a:gd name="connsiteX27" fmla="*/ 655320 w 701774"/>
                <a:gd name="connsiteY27" fmla="*/ 34290 h 533608"/>
                <a:gd name="connsiteX28" fmla="*/ 693420 w 701774"/>
                <a:gd name="connsiteY28" fmla="*/ 49530 h 533608"/>
                <a:gd name="connsiteX29" fmla="*/ 701040 w 701774"/>
                <a:gd name="connsiteY29" fmla="*/ 60960 h 533608"/>
                <a:gd name="connsiteX30" fmla="*/ 685800 w 701774"/>
                <a:gd name="connsiteY30" fmla="*/ 140970 h 533608"/>
                <a:gd name="connsiteX31" fmla="*/ 678180 w 701774"/>
                <a:gd name="connsiteY31" fmla="*/ 179070 h 533608"/>
                <a:gd name="connsiteX32" fmla="*/ 689610 w 701774"/>
                <a:gd name="connsiteY32" fmla="*/ 201930 h 533608"/>
                <a:gd name="connsiteX33" fmla="*/ 685800 w 701774"/>
                <a:gd name="connsiteY33" fmla="*/ 251460 h 533608"/>
                <a:gd name="connsiteX34" fmla="*/ 674370 w 701774"/>
                <a:gd name="connsiteY34" fmla="*/ 300990 h 533608"/>
                <a:gd name="connsiteX35" fmla="*/ 662940 w 701774"/>
                <a:gd name="connsiteY35" fmla="*/ 320040 h 533608"/>
                <a:gd name="connsiteX36" fmla="*/ 651510 w 701774"/>
                <a:gd name="connsiteY36" fmla="*/ 323850 h 533608"/>
                <a:gd name="connsiteX37" fmla="*/ 655320 w 701774"/>
                <a:gd name="connsiteY37" fmla="*/ 342900 h 533608"/>
                <a:gd name="connsiteX38" fmla="*/ 586740 w 701774"/>
                <a:gd name="connsiteY38" fmla="*/ 388620 h 533608"/>
                <a:gd name="connsiteX39" fmla="*/ 563880 w 701774"/>
                <a:gd name="connsiteY39" fmla="*/ 400050 h 533608"/>
                <a:gd name="connsiteX40" fmla="*/ 548640 w 701774"/>
                <a:gd name="connsiteY40" fmla="*/ 426720 h 533608"/>
                <a:gd name="connsiteX41" fmla="*/ 434340 w 701774"/>
                <a:gd name="connsiteY41" fmla="*/ 480060 h 533608"/>
                <a:gd name="connsiteX42" fmla="*/ 388620 w 701774"/>
                <a:gd name="connsiteY42" fmla="*/ 472440 h 533608"/>
                <a:gd name="connsiteX43" fmla="*/ 358140 w 701774"/>
                <a:gd name="connsiteY43" fmla="*/ 464820 h 533608"/>
                <a:gd name="connsiteX44" fmla="*/ 316230 w 701774"/>
                <a:gd name="connsiteY44" fmla="*/ 468630 h 533608"/>
                <a:gd name="connsiteX45" fmla="*/ 304800 w 701774"/>
                <a:gd name="connsiteY45" fmla="*/ 476250 h 533608"/>
                <a:gd name="connsiteX46" fmla="*/ 278130 w 701774"/>
                <a:gd name="connsiteY46" fmla="*/ 487680 h 533608"/>
                <a:gd name="connsiteX47" fmla="*/ 232410 w 701774"/>
                <a:gd name="connsiteY47" fmla="*/ 510540 h 533608"/>
                <a:gd name="connsiteX48" fmla="*/ 152400 w 701774"/>
                <a:gd name="connsiteY48" fmla="*/ 533400 h 533608"/>
                <a:gd name="connsiteX49" fmla="*/ 118110 w 701774"/>
                <a:gd name="connsiteY49" fmla="*/ 521970 h 533608"/>
                <a:gd name="connsiteX50" fmla="*/ 106680 w 701774"/>
                <a:gd name="connsiteY50" fmla="*/ 510540 h 533608"/>
                <a:gd name="connsiteX51" fmla="*/ 60960 w 701774"/>
                <a:gd name="connsiteY51" fmla="*/ 506730 h 533608"/>
                <a:gd name="connsiteX52" fmla="*/ 34290 w 701774"/>
                <a:gd name="connsiteY52" fmla="*/ 461010 h 533608"/>
                <a:gd name="connsiteX53" fmla="*/ 22860 w 701774"/>
                <a:gd name="connsiteY53" fmla="*/ 445770 h 533608"/>
                <a:gd name="connsiteX54" fmla="*/ 26670 w 701774"/>
                <a:gd name="connsiteY54" fmla="*/ 426720 h 533608"/>
                <a:gd name="connsiteX55" fmla="*/ 45720 w 701774"/>
                <a:gd name="connsiteY55" fmla="*/ 411480 h 533608"/>
                <a:gd name="connsiteX0" fmla="*/ 7620 w 701774"/>
                <a:gd name="connsiteY0" fmla="*/ 414020 h 533608"/>
                <a:gd name="connsiteX1" fmla="*/ 19050 w 701774"/>
                <a:gd name="connsiteY1" fmla="*/ 361950 h 533608"/>
                <a:gd name="connsiteX2" fmla="*/ 0 w 701774"/>
                <a:gd name="connsiteY2" fmla="*/ 304800 h 533608"/>
                <a:gd name="connsiteX3" fmla="*/ 30480 w 701774"/>
                <a:gd name="connsiteY3" fmla="*/ 278130 h 533608"/>
                <a:gd name="connsiteX4" fmla="*/ 76200 w 701774"/>
                <a:gd name="connsiteY4" fmla="*/ 281940 h 533608"/>
                <a:gd name="connsiteX5" fmla="*/ 57150 w 701774"/>
                <a:gd name="connsiteY5" fmla="*/ 262890 h 533608"/>
                <a:gd name="connsiteX6" fmla="*/ 38100 w 701774"/>
                <a:gd name="connsiteY6" fmla="*/ 240030 h 533608"/>
                <a:gd name="connsiteX7" fmla="*/ 41910 w 701774"/>
                <a:gd name="connsiteY7" fmla="*/ 182880 h 533608"/>
                <a:gd name="connsiteX8" fmla="*/ 95250 w 701774"/>
                <a:gd name="connsiteY8" fmla="*/ 163830 h 533608"/>
                <a:gd name="connsiteX9" fmla="*/ 129540 w 701774"/>
                <a:gd name="connsiteY9" fmla="*/ 167640 h 533608"/>
                <a:gd name="connsiteX10" fmla="*/ 140970 w 701774"/>
                <a:gd name="connsiteY10" fmla="*/ 171450 h 533608"/>
                <a:gd name="connsiteX11" fmla="*/ 160020 w 701774"/>
                <a:gd name="connsiteY11" fmla="*/ 148590 h 533608"/>
                <a:gd name="connsiteX12" fmla="*/ 190500 w 701774"/>
                <a:gd name="connsiteY12" fmla="*/ 129540 h 533608"/>
                <a:gd name="connsiteX13" fmla="*/ 224790 w 701774"/>
                <a:gd name="connsiteY13" fmla="*/ 106680 h 533608"/>
                <a:gd name="connsiteX14" fmla="*/ 270510 w 701774"/>
                <a:gd name="connsiteY14" fmla="*/ 110490 h 533608"/>
                <a:gd name="connsiteX15" fmla="*/ 274320 w 701774"/>
                <a:gd name="connsiteY15" fmla="*/ 91440 h 533608"/>
                <a:gd name="connsiteX16" fmla="*/ 285750 w 701774"/>
                <a:gd name="connsiteY16" fmla="*/ 64770 h 533608"/>
                <a:gd name="connsiteX17" fmla="*/ 300990 w 701774"/>
                <a:gd name="connsiteY17" fmla="*/ 60960 h 533608"/>
                <a:gd name="connsiteX18" fmla="*/ 327660 w 701774"/>
                <a:gd name="connsiteY18" fmla="*/ 64770 h 533608"/>
                <a:gd name="connsiteX19" fmla="*/ 384810 w 701774"/>
                <a:gd name="connsiteY19" fmla="*/ 34290 h 533608"/>
                <a:gd name="connsiteX20" fmla="*/ 407670 w 701774"/>
                <a:gd name="connsiteY20" fmla="*/ 22860 h 533608"/>
                <a:gd name="connsiteX21" fmla="*/ 464820 w 701774"/>
                <a:gd name="connsiteY21" fmla="*/ 26670 h 533608"/>
                <a:gd name="connsiteX22" fmla="*/ 476250 w 701774"/>
                <a:gd name="connsiteY22" fmla="*/ 30480 h 533608"/>
                <a:gd name="connsiteX23" fmla="*/ 548640 w 701774"/>
                <a:gd name="connsiteY23" fmla="*/ 3810 h 533608"/>
                <a:gd name="connsiteX24" fmla="*/ 571500 w 701774"/>
                <a:gd name="connsiteY24" fmla="*/ 0 h 533608"/>
                <a:gd name="connsiteX25" fmla="*/ 598170 w 701774"/>
                <a:gd name="connsiteY25" fmla="*/ 7620 h 533608"/>
                <a:gd name="connsiteX26" fmla="*/ 643890 w 701774"/>
                <a:gd name="connsiteY26" fmla="*/ 11430 h 533608"/>
                <a:gd name="connsiteX27" fmla="*/ 655320 w 701774"/>
                <a:gd name="connsiteY27" fmla="*/ 34290 h 533608"/>
                <a:gd name="connsiteX28" fmla="*/ 693420 w 701774"/>
                <a:gd name="connsiteY28" fmla="*/ 49530 h 533608"/>
                <a:gd name="connsiteX29" fmla="*/ 701040 w 701774"/>
                <a:gd name="connsiteY29" fmla="*/ 60960 h 533608"/>
                <a:gd name="connsiteX30" fmla="*/ 685800 w 701774"/>
                <a:gd name="connsiteY30" fmla="*/ 140970 h 533608"/>
                <a:gd name="connsiteX31" fmla="*/ 678180 w 701774"/>
                <a:gd name="connsiteY31" fmla="*/ 179070 h 533608"/>
                <a:gd name="connsiteX32" fmla="*/ 689610 w 701774"/>
                <a:gd name="connsiteY32" fmla="*/ 201930 h 533608"/>
                <a:gd name="connsiteX33" fmla="*/ 685800 w 701774"/>
                <a:gd name="connsiteY33" fmla="*/ 251460 h 533608"/>
                <a:gd name="connsiteX34" fmla="*/ 674370 w 701774"/>
                <a:gd name="connsiteY34" fmla="*/ 300990 h 533608"/>
                <a:gd name="connsiteX35" fmla="*/ 662940 w 701774"/>
                <a:gd name="connsiteY35" fmla="*/ 320040 h 533608"/>
                <a:gd name="connsiteX36" fmla="*/ 651510 w 701774"/>
                <a:gd name="connsiteY36" fmla="*/ 323850 h 533608"/>
                <a:gd name="connsiteX37" fmla="*/ 655320 w 701774"/>
                <a:gd name="connsiteY37" fmla="*/ 342900 h 533608"/>
                <a:gd name="connsiteX38" fmla="*/ 586740 w 701774"/>
                <a:gd name="connsiteY38" fmla="*/ 388620 h 533608"/>
                <a:gd name="connsiteX39" fmla="*/ 563880 w 701774"/>
                <a:gd name="connsiteY39" fmla="*/ 400050 h 533608"/>
                <a:gd name="connsiteX40" fmla="*/ 548640 w 701774"/>
                <a:gd name="connsiteY40" fmla="*/ 426720 h 533608"/>
                <a:gd name="connsiteX41" fmla="*/ 434340 w 701774"/>
                <a:gd name="connsiteY41" fmla="*/ 480060 h 533608"/>
                <a:gd name="connsiteX42" fmla="*/ 388620 w 701774"/>
                <a:gd name="connsiteY42" fmla="*/ 472440 h 533608"/>
                <a:gd name="connsiteX43" fmla="*/ 358140 w 701774"/>
                <a:gd name="connsiteY43" fmla="*/ 464820 h 533608"/>
                <a:gd name="connsiteX44" fmla="*/ 316230 w 701774"/>
                <a:gd name="connsiteY44" fmla="*/ 468630 h 533608"/>
                <a:gd name="connsiteX45" fmla="*/ 304800 w 701774"/>
                <a:gd name="connsiteY45" fmla="*/ 476250 h 533608"/>
                <a:gd name="connsiteX46" fmla="*/ 278130 w 701774"/>
                <a:gd name="connsiteY46" fmla="*/ 487680 h 533608"/>
                <a:gd name="connsiteX47" fmla="*/ 232410 w 701774"/>
                <a:gd name="connsiteY47" fmla="*/ 510540 h 533608"/>
                <a:gd name="connsiteX48" fmla="*/ 152400 w 701774"/>
                <a:gd name="connsiteY48" fmla="*/ 533400 h 533608"/>
                <a:gd name="connsiteX49" fmla="*/ 118110 w 701774"/>
                <a:gd name="connsiteY49" fmla="*/ 521970 h 533608"/>
                <a:gd name="connsiteX50" fmla="*/ 106680 w 701774"/>
                <a:gd name="connsiteY50" fmla="*/ 510540 h 533608"/>
                <a:gd name="connsiteX51" fmla="*/ 60960 w 701774"/>
                <a:gd name="connsiteY51" fmla="*/ 506730 h 533608"/>
                <a:gd name="connsiteX52" fmla="*/ 34290 w 701774"/>
                <a:gd name="connsiteY52" fmla="*/ 461010 h 533608"/>
                <a:gd name="connsiteX53" fmla="*/ 22860 w 701774"/>
                <a:gd name="connsiteY53" fmla="*/ 445770 h 533608"/>
                <a:gd name="connsiteX54" fmla="*/ 26670 w 701774"/>
                <a:gd name="connsiteY54" fmla="*/ 426720 h 533608"/>
                <a:gd name="connsiteX55" fmla="*/ 7620 w 701774"/>
                <a:gd name="connsiteY55" fmla="*/ 414020 h 533608"/>
                <a:gd name="connsiteX0" fmla="*/ 9739 w 703893"/>
                <a:gd name="connsiteY0" fmla="*/ 414020 h 533608"/>
                <a:gd name="connsiteX1" fmla="*/ 3389 w 703893"/>
                <a:gd name="connsiteY1" fmla="*/ 361950 h 533608"/>
                <a:gd name="connsiteX2" fmla="*/ 2119 w 703893"/>
                <a:gd name="connsiteY2" fmla="*/ 304800 h 533608"/>
                <a:gd name="connsiteX3" fmla="*/ 32599 w 703893"/>
                <a:gd name="connsiteY3" fmla="*/ 278130 h 533608"/>
                <a:gd name="connsiteX4" fmla="*/ 78319 w 703893"/>
                <a:gd name="connsiteY4" fmla="*/ 281940 h 533608"/>
                <a:gd name="connsiteX5" fmla="*/ 59269 w 703893"/>
                <a:gd name="connsiteY5" fmla="*/ 262890 h 533608"/>
                <a:gd name="connsiteX6" fmla="*/ 40219 w 703893"/>
                <a:gd name="connsiteY6" fmla="*/ 240030 h 533608"/>
                <a:gd name="connsiteX7" fmla="*/ 44029 w 703893"/>
                <a:gd name="connsiteY7" fmla="*/ 182880 h 533608"/>
                <a:gd name="connsiteX8" fmla="*/ 97369 w 703893"/>
                <a:gd name="connsiteY8" fmla="*/ 163830 h 533608"/>
                <a:gd name="connsiteX9" fmla="*/ 131659 w 703893"/>
                <a:gd name="connsiteY9" fmla="*/ 167640 h 533608"/>
                <a:gd name="connsiteX10" fmla="*/ 143089 w 703893"/>
                <a:gd name="connsiteY10" fmla="*/ 171450 h 533608"/>
                <a:gd name="connsiteX11" fmla="*/ 162139 w 703893"/>
                <a:gd name="connsiteY11" fmla="*/ 148590 h 533608"/>
                <a:gd name="connsiteX12" fmla="*/ 192619 w 703893"/>
                <a:gd name="connsiteY12" fmla="*/ 129540 h 533608"/>
                <a:gd name="connsiteX13" fmla="*/ 226909 w 703893"/>
                <a:gd name="connsiteY13" fmla="*/ 106680 h 533608"/>
                <a:gd name="connsiteX14" fmla="*/ 272629 w 703893"/>
                <a:gd name="connsiteY14" fmla="*/ 110490 h 533608"/>
                <a:gd name="connsiteX15" fmla="*/ 276439 w 703893"/>
                <a:gd name="connsiteY15" fmla="*/ 91440 h 533608"/>
                <a:gd name="connsiteX16" fmla="*/ 287869 w 703893"/>
                <a:gd name="connsiteY16" fmla="*/ 64770 h 533608"/>
                <a:gd name="connsiteX17" fmla="*/ 303109 w 703893"/>
                <a:gd name="connsiteY17" fmla="*/ 60960 h 533608"/>
                <a:gd name="connsiteX18" fmla="*/ 329779 w 703893"/>
                <a:gd name="connsiteY18" fmla="*/ 64770 h 533608"/>
                <a:gd name="connsiteX19" fmla="*/ 386929 w 703893"/>
                <a:gd name="connsiteY19" fmla="*/ 34290 h 533608"/>
                <a:gd name="connsiteX20" fmla="*/ 409789 w 703893"/>
                <a:gd name="connsiteY20" fmla="*/ 22860 h 533608"/>
                <a:gd name="connsiteX21" fmla="*/ 466939 w 703893"/>
                <a:gd name="connsiteY21" fmla="*/ 26670 h 533608"/>
                <a:gd name="connsiteX22" fmla="*/ 478369 w 703893"/>
                <a:gd name="connsiteY22" fmla="*/ 30480 h 533608"/>
                <a:gd name="connsiteX23" fmla="*/ 550759 w 703893"/>
                <a:gd name="connsiteY23" fmla="*/ 3810 h 533608"/>
                <a:gd name="connsiteX24" fmla="*/ 573619 w 703893"/>
                <a:gd name="connsiteY24" fmla="*/ 0 h 533608"/>
                <a:gd name="connsiteX25" fmla="*/ 600289 w 703893"/>
                <a:gd name="connsiteY25" fmla="*/ 7620 h 533608"/>
                <a:gd name="connsiteX26" fmla="*/ 646009 w 703893"/>
                <a:gd name="connsiteY26" fmla="*/ 11430 h 533608"/>
                <a:gd name="connsiteX27" fmla="*/ 657439 w 703893"/>
                <a:gd name="connsiteY27" fmla="*/ 34290 h 533608"/>
                <a:gd name="connsiteX28" fmla="*/ 695539 w 703893"/>
                <a:gd name="connsiteY28" fmla="*/ 49530 h 533608"/>
                <a:gd name="connsiteX29" fmla="*/ 703159 w 703893"/>
                <a:gd name="connsiteY29" fmla="*/ 60960 h 533608"/>
                <a:gd name="connsiteX30" fmla="*/ 687919 w 703893"/>
                <a:gd name="connsiteY30" fmla="*/ 140970 h 533608"/>
                <a:gd name="connsiteX31" fmla="*/ 680299 w 703893"/>
                <a:gd name="connsiteY31" fmla="*/ 179070 h 533608"/>
                <a:gd name="connsiteX32" fmla="*/ 691729 w 703893"/>
                <a:gd name="connsiteY32" fmla="*/ 201930 h 533608"/>
                <a:gd name="connsiteX33" fmla="*/ 687919 w 703893"/>
                <a:gd name="connsiteY33" fmla="*/ 251460 h 533608"/>
                <a:gd name="connsiteX34" fmla="*/ 676489 w 703893"/>
                <a:gd name="connsiteY34" fmla="*/ 300990 h 533608"/>
                <a:gd name="connsiteX35" fmla="*/ 665059 w 703893"/>
                <a:gd name="connsiteY35" fmla="*/ 320040 h 533608"/>
                <a:gd name="connsiteX36" fmla="*/ 653629 w 703893"/>
                <a:gd name="connsiteY36" fmla="*/ 323850 h 533608"/>
                <a:gd name="connsiteX37" fmla="*/ 657439 w 703893"/>
                <a:gd name="connsiteY37" fmla="*/ 342900 h 533608"/>
                <a:gd name="connsiteX38" fmla="*/ 588859 w 703893"/>
                <a:gd name="connsiteY38" fmla="*/ 388620 h 533608"/>
                <a:gd name="connsiteX39" fmla="*/ 565999 w 703893"/>
                <a:gd name="connsiteY39" fmla="*/ 400050 h 533608"/>
                <a:gd name="connsiteX40" fmla="*/ 550759 w 703893"/>
                <a:gd name="connsiteY40" fmla="*/ 426720 h 533608"/>
                <a:gd name="connsiteX41" fmla="*/ 436459 w 703893"/>
                <a:gd name="connsiteY41" fmla="*/ 480060 h 533608"/>
                <a:gd name="connsiteX42" fmla="*/ 390739 w 703893"/>
                <a:gd name="connsiteY42" fmla="*/ 472440 h 533608"/>
                <a:gd name="connsiteX43" fmla="*/ 360259 w 703893"/>
                <a:gd name="connsiteY43" fmla="*/ 464820 h 533608"/>
                <a:gd name="connsiteX44" fmla="*/ 318349 w 703893"/>
                <a:gd name="connsiteY44" fmla="*/ 468630 h 533608"/>
                <a:gd name="connsiteX45" fmla="*/ 306919 w 703893"/>
                <a:gd name="connsiteY45" fmla="*/ 476250 h 533608"/>
                <a:gd name="connsiteX46" fmla="*/ 280249 w 703893"/>
                <a:gd name="connsiteY46" fmla="*/ 487680 h 533608"/>
                <a:gd name="connsiteX47" fmla="*/ 234529 w 703893"/>
                <a:gd name="connsiteY47" fmla="*/ 510540 h 533608"/>
                <a:gd name="connsiteX48" fmla="*/ 154519 w 703893"/>
                <a:gd name="connsiteY48" fmla="*/ 533400 h 533608"/>
                <a:gd name="connsiteX49" fmla="*/ 120229 w 703893"/>
                <a:gd name="connsiteY49" fmla="*/ 521970 h 533608"/>
                <a:gd name="connsiteX50" fmla="*/ 108799 w 703893"/>
                <a:gd name="connsiteY50" fmla="*/ 510540 h 533608"/>
                <a:gd name="connsiteX51" fmla="*/ 63079 w 703893"/>
                <a:gd name="connsiteY51" fmla="*/ 506730 h 533608"/>
                <a:gd name="connsiteX52" fmla="*/ 36409 w 703893"/>
                <a:gd name="connsiteY52" fmla="*/ 461010 h 533608"/>
                <a:gd name="connsiteX53" fmla="*/ 24979 w 703893"/>
                <a:gd name="connsiteY53" fmla="*/ 445770 h 533608"/>
                <a:gd name="connsiteX54" fmla="*/ 28789 w 703893"/>
                <a:gd name="connsiteY54" fmla="*/ 426720 h 533608"/>
                <a:gd name="connsiteX55" fmla="*/ 9739 w 703893"/>
                <a:gd name="connsiteY55" fmla="*/ 414020 h 5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3893" h="533608">
                  <a:moveTo>
                    <a:pt x="9739" y="414020"/>
                  </a:moveTo>
                  <a:cubicBezTo>
                    <a:pt x="5506" y="403225"/>
                    <a:pt x="4659" y="380153"/>
                    <a:pt x="3389" y="361950"/>
                  </a:cubicBezTo>
                  <a:cubicBezTo>
                    <a:pt x="2119" y="343747"/>
                    <a:pt x="-2749" y="318770"/>
                    <a:pt x="2119" y="304800"/>
                  </a:cubicBezTo>
                  <a:cubicBezTo>
                    <a:pt x="6987" y="290830"/>
                    <a:pt x="19668" y="282009"/>
                    <a:pt x="32599" y="278130"/>
                  </a:cubicBezTo>
                  <a:cubicBezTo>
                    <a:pt x="47247" y="273736"/>
                    <a:pt x="65041" y="289527"/>
                    <a:pt x="78319" y="281940"/>
                  </a:cubicBezTo>
                  <a:cubicBezTo>
                    <a:pt x="86116" y="277485"/>
                    <a:pt x="65310" y="269535"/>
                    <a:pt x="59269" y="262890"/>
                  </a:cubicBezTo>
                  <a:cubicBezTo>
                    <a:pt x="52597" y="255551"/>
                    <a:pt x="46569" y="247650"/>
                    <a:pt x="40219" y="240030"/>
                  </a:cubicBezTo>
                  <a:cubicBezTo>
                    <a:pt x="41489" y="220980"/>
                    <a:pt x="36620" y="200476"/>
                    <a:pt x="44029" y="182880"/>
                  </a:cubicBezTo>
                  <a:cubicBezTo>
                    <a:pt x="50647" y="167163"/>
                    <a:pt x="84988" y="165599"/>
                    <a:pt x="97369" y="163830"/>
                  </a:cubicBezTo>
                  <a:cubicBezTo>
                    <a:pt x="108799" y="165100"/>
                    <a:pt x="120315" y="165749"/>
                    <a:pt x="131659" y="167640"/>
                  </a:cubicBezTo>
                  <a:cubicBezTo>
                    <a:pt x="135620" y="168300"/>
                    <a:pt x="139683" y="173579"/>
                    <a:pt x="143089" y="171450"/>
                  </a:cubicBezTo>
                  <a:cubicBezTo>
                    <a:pt x="151500" y="166193"/>
                    <a:pt x="154567" y="154997"/>
                    <a:pt x="162139" y="148590"/>
                  </a:cubicBezTo>
                  <a:cubicBezTo>
                    <a:pt x="171285" y="140851"/>
                    <a:pt x="183034" y="136729"/>
                    <a:pt x="192619" y="129540"/>
                  </a:cubicBezTo>
                  <a:cubicBezTo>
                    <a:pt x="227035" y="103728"/>
                    <a:pt x="187537" y="122429"/>
                    <a:pt x="226909" y="106680"/>
                  </a:cubicBezTo>
                  <a:cubicBezTo>
                    <a:pt x="242149" y="107950"/>
                    <a:pt x="258012" y="114987"/>
                    <a:pt x="272629" y="110490"/>
                  </a:cubicBezTo>
                  <a:cubicBezTo>
                    <a:pt x="278818" y="108586"/>
                    <a:pt x="275034" y="97762"/>
                    <a:pt x="276439" y="91440"/>
                  </a:cubicBezTo>
                  <a:cubicBezTo>
                    <a:pt x="278101" y="83959"/>
                    <a:pt x="280194" y="69887"/>
                    <a:pt x="287869" y="64770"/>
                  </a:cubicBezTo>
                  <a:cubicBezTo>
                    <a:pt x="292226" y="61865"/>
                    <a:pt x="298029" y="62230"/>
                    <a:pt x="303109" y="60960"/>
                  </a:cubicBezTo>
                  <a:cubicBezTo>
                    <a:pt x="311999" y="62230"/>
                    <a:pt x="320822" y="65410"/>
                    <a:pt x="329779" y="64770"/>
                  </a:cubicBezTo>
                  <a:cubicBezTo>
                    <a:pt x="359250" y="62665"/>
                    <a:pt x="361978" y="50330"/>
                    <a:pt x="386929" y="34290"/>
                  </a:cubicBezTo>
                  <a:cubicBezTo>
                    <a:pt x="394095" y="29683"/>
                    <a:pt x="402169" y="26670"/>
                    <a:pt x="409789" y="22860"/>
                  </a:cubicBezTo>
                  <a:cubicBezTo>
                    <a:pt x="428839" y="24130"/>
                    <a:pt x="447963" y="24562"/>
                    <a:pt x="466939" y="26670"/>
                  </a:cubicBezTo>
                  <a:cubicBezTo>
                    <a:pt x="470931" y="27114"/>
                    <a:pt x="474369" y="30844"/>
                    <a:pt x="478369" y="30480"/>
                  </a:cubicBezTo>
                  <a:cubicBezTo>
                    <a:pt x="509805" y="27622"/>
                    <a:pt x="519728" y="14762"/>
                    <a:pt x="550759" y="3810"/>
                  </a:cubicBezTo>
                  <a:cubicBezTo>
                    <a:pt x="558044" y="1239"/>
                    <a:pt x="565999" y="1270"/>
                    <a:pt x="573619" y="0"/>
                  </a:cubicBezTo>
                  <a:cubicBezTo>
                    <a:pt x="582509" y="2540"/>
                    <a:pt x="591156" y="6178"/>
                    <a:pt x="600289" y="7620"/>
                  </a:cubicBezTo>
                  <a:cubicBezTo>
                    <a:pt x="615395" y="10005"/>
                    <a:pt x="631305" y="7229"/>
                    <a:pt x="646009" y="11430"/>
                  </a:cubicBezTo>
                  <a:cubicBezTo>
                    <a:pt x="662166" y="16046"/>
                    <a:pt x="646648" y="27423"/>
                    <a:pt x="657439" y="34290"/>
                  </a:cubicBezTo>
                  <a:cubicBezTo>
                    <a:pt x="668979" y="41634"/>
                    <a:pt x="695539" y="49530"/>
                    <a:pt x="695539" y="49530"/>
                  </a:cubicBezTo>
                  <a:cubicBezTo>
                    <a:pt x="698079" y="53340"/>
                    <a:pt x="702873" y="56390"/>
                    <a:pt x="703159" y="60960"/>
                  </a:cubicBezTo>
                  <a:cubicBezTo>
                    <a:pt x="706064" y="107439"/>
                    <a:pt x="700218" y="104074"/>
                    <a:pt x="687919" y="140970"/>
                  </a:cubicBezTo>
                  <a:cubicBezTo>
                    <a:pt x="684130" y="152337"/>
                    <a:pt x="682175" y="167815"/>
                    <a:pt x="680299" y="179070"/>
                  </a:cubicBezTo>
                  <a:cubicBezTo>
                    <a:pt x="684109" y="186690"/>
                    <a:pt x="690837" y="193457"/>
                    <a:pt x="691729" y="201930"/>
                  </a:cubicBezTo>
                  <a:cubicBezTo>
                    <a:pt x="693462" y="218398"/>
                    <a:pt x="689652" y="234992"/>
                    <a:pt x="687919" y="251460"/>
                  </a:cubicBezTo>
                  <a:cubicBezTo>
                    <a:pt x="686478" y="265153"/>
                    <a:pt x="681577" y="288778"/>
                    <a:pt x="676489" y="300990"/>
                  </a:cubicBezTo>
                  <a:cubicBezTo>
                    <a:pt x="673641" y="307826"/>
                    <a:pt x="670295" y="314804"/>
                    <a:pt x="665059" y="320040"/>
                  </a:cubicBezTo>
                  <a:cubicBezTo>
                    <a:pt x="662219" y="322880"/>
                    <a:pt x="657439" y="322580"/>
                    <a:pt x="653629" y="323850"/>
                  </a:cubicBezTo>
                  <a:cubicBezTo>
                    <a:pt x="654899" y="330200"/>
                    <a:pt x="659487" y="336757"/>
                    <a:pt x="657439" y="342900"/>
                  </a:cubicBezTo>
                  <a:cubicBezTo>
                    <a:pt x="645784" y="377866"/>
                    <a:pt x="619965" y="375523"/>
                    <a:pt x="588859" y="388620"/>
                  </a:cubicBezTo>
                  <a:cubicBezTo>
                    <a:pt x="581007" y="391926"/>
                    <a:pt x="573619" y="396240"/>
                    <a:pt x="565999" y="400050"/>
                  </a:cubicBezTo>
                  <a:cubicBezTo>
                    <a:pt x="560919" y="408940"/>
                    <a:pt x="558561" y="420089"/>
                    <a:pt x="550759" y="426720"/>
                  </a:cubicBezTo>
                  <a:cubicBezTo>
                    <a:pt x="504678" y="465889"/>
                    <a:pt x="489257" y="464975"/>
                    <a:pt x="436459" y="480060"/>
                  </a:cubicBezTo>
                  <a:cubicBezTo>
                    <a:pt x="421219" y="477520"/>
                    <a:pt x="405889" y="475470"/>
                    <a:pt x="390739" y="472440"/>
                  </a:cubicBezTo>
                  <a:cubicBezTo>
                    <a:pt x="380470" y="470386"/>
                    <a:pt x="370717" y="465370"/>
                    <a:pt x="360259" y="464820"/>
                  </a:cubicBezTo>
                  <a:cubicBezTo>
                    <a:pt x="346251" y="464083"/>
                    <a:pt x="332319" y="467360"/>
                    <a:pt x="318349" y="468630"/>
                  </a:cubicBezTo>
                  <a:cubicBezTo>
                    <a:pt x="314539" y="471170"/>
                    <a:pt x="311015" y="474202"/>
                    <a:pt x="306919" y="476250"/>
                  </a:cubicBezTo>
                  <a:cubicBezTo>
                    <a:pt x="298268" y="480575"/>
                    <a:pt x="288647" y="482881"/>
                    <a:pt x="280249" y="487680"/>
                  </a:cubicBezTo>
                  <a:cubicBezTo>
                    <a:pt x="236025" y="512951"/>
                    <a:pt x="271573" y="503131"/>
                    <a:pt x="234529" y="510540"/>
                  </a:cubicBezTo>
                  <a:cubicBezTo>
                    <a:pt x="204205" y="525702"/>
                    <a:pt x="193076" y="535153"/>
                    <a:pt x="154519" y="533400"/>
                  </a:cubicBezTo>
                  <a:cubicBezTo>
                    <a:pt x="142483" y="532853"/>
                    <a:pt x="131659" y="525780"/>
                    <a:pt x="120229" y="521970"/>
                  </a:cubicBezTo>
                  <a:cubicBezTo>
                    <a:pt x="116419" y="518160"/>
                    <a:pt x="114005" y="511928"/>
                    <a:pt x="108799" y="510540"/>
                  </a:cubicBezTo>
                  <a:cubicBezTo>
                    <a:pt x="94023" y="506600"/>
                    <a:pt x="76447" y="514157"/>
                    <a:pt x="63079" y="506730"/>
                  </a:cubicBezTo>
                  <a:cubicBezTo>
                    <a:pt x="28640" y="487597"/>
                    <a:pt x="47297" y="480064"/>
                    <a:pt x="36409" y="461010"/>
                  </a:cubicBezTo>
                  <a:cubicBezTo>
                    <a:pt x="33259" y="455497"/>
                    <a:pt x="28789" y="450850"/>
                    <a:pt x="24979" y="445770"/>
                  </a:cubicBezTo>
                  <a:cubicBezTo>
                    <a:pt x="26249" y="439420"/>
                    <a:pt x="25357" y="432211"/>
                    <a:pt x="28789" y="426720"/>
                  </a:cubicBezTo>
                  <a:cubicBezTo>
                    <a:pt x="32154" y="421335"/>
                    <a:pt x="13972" y="424815"/>
                    <a:pt x="9739" y="414020"/>
                  </a:cubicBez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71" name="Rektangel 6">
              <a:extLst>
                <a:ext uri="{FF2B5EF4-FFF2-40B4-BE49-F238E27FC236}">
                  <a16:creationId xmlns:a16="http://schemas.microsoft.com/office/drawing/2014/main" id="{CCBA0CD8-2C0E-B644-9117-8B911809529A}"/>
                </a:ext>
              </a:extLst>
            </p:cNvPr>
            <p:cNvSpPr/>
            <p:nvPr/>
          </p:nvSpPr>
          <p:spPr>
            <a:xfrm>
              <a:off x="6399540" y="3593071"/>
              <a:ext cx="187182" cy="426933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82" h="426933">
                  <a:moveTo>
                    <a:pt x="0" y="0"/>
                  </a:moveTo>
                  <a:lnTo>
                    <a:pt x="187182" y="60452"/>
                  </a:lnTo>
                  <a:cubicBezTo>
                    <a:pt x="186843" y="185152"/>
                    <a:pt x="186505" y="302233"/>
                    <a:pt x="186166" y="426933"/>
                  </a:cubicBezTo>
                  <a:lnTo>
                    <a:pt x="1778" y="358353"/>
                  </a:lnTo>
                  <a:cubicBezTo>
                    <a:pt x="1185" y="238902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72" name="Rektangel 5">
              <a:extLst>
                <a:ext uri="{FF2B5EF4-FFF2-40B4-BE49-F238E27FC236}">
                  <a16:creationId xmlns:a16="http://schemas.microsoft.com/office/drawing/2014/main" id="{C8293FB1-C0B9-1AD7-D3D5-2DB4CF7385D4}"/>
                </a:ext>
              </a:extLst>
            </p:cNvPr>
            <p:cNvSpPr/>
            <p:nvPr/>
          </p:nvSpPr>
          <p:spPr>
            <a:xfrm>
              <a:off x="6587302" y="3400105"/>
              <a:ext cx="564698" cy="616073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698" h="616073">
                  <a:moveTo>
                    <a:pt x="0" y="254000"/>
                  </a:moveTo>
                  <a:lnTo>
                    <a:pt x="562158" y="0"/>
                  </a:lnTo>
                  <a:cubicBezTo>
                    <a:pt x="563005" y="121114"/>
                    <a:pt x="563851" y="244769"/>
                    <a:pt x="564698" y="365883"/>
                  </a:cubicBezTo>
                  <a:lnTo>
                    <a:pt x="0" y="61607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</p:grpSp>
      <p:grpSp>
        <p:nvGrpSpPr>
          <p:cNvPr id="80" name="Gruppe 79">
            <a:extLst>
              <a:ext uri="{FF2B5EF4-FFF2-40B4-BE49-F238E27FC236}">
                <a16:creationId xmlns:a16="http://schemas.microsoft.com/office/drawing/2014/main" id="{90AC9FC1-7FB2-23F8-7553-76D1DDAC0B36}"/>
              </a:ext>
            </a:extLst>
          </p:cNvPr>
          <p:cNvGrpSpPr/>
          <p:nvPr/>
        </p:nvGrpSpPr>
        <p:grpSpPr>
          <a:xfrm>
            <a:off x="5197852" y="3608315"/>
            <a:ext cx="629603" cy="697212"/>
            <a:chOff x="6399540" y="3192780"/>
            <a:chExt cx="750032" cy="823398"/>
          </a:xfrm>
        </p:grpSpPr>
        <p:sp>
          <p:nvSpPr>
            <p:cNvPr id="75" name="Rektangel 6">
              <a:extLst>
                <a:ext uri="{FF2B5EF4-FFF2-40B4-BE49-F238E27FC236}">
                  <a16:creationId xmlns:a16="http://schemas.microsoft.com/office/drawing/2014/main" id="{5FE7E0B2-02AC-47E6-D225-03E01DE96264}"/>
                </a:ext>
              </a:extLst>
            </p:cNvPr>
            <p:cNvSpPr/>
            <p:nvPr/>
          </p:nvSpPr>
          <p:spPr>
            <a:xfrm>
              <a:off x="6960843" y="3335690"/>
              <a:ext cx="187182" cy="426933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82" h="426933">
                  <a:moveTo>
                    <a:pt x="0" y="0"/>
                  </a:moveTo>
                  <a:lnTo>
                    <a:pt x="187182" y="60452"/>
                  </a:lnTo>
                  <a:cubicBezTo>
                    <a:pt x="186843" y="185152"/>
                    <a:pt x="186505" y="302233"/>
                    <a:pt x="186166" y="426933"/>
                  </a:cubicBezTo>
                  <a:lnTo>
                    <a:pt x="1778" y="358353"/>
                  </a:lnTo>
                  <a:cubicBezTo>
                    <a:pt x="1185" y="238902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76" name="Rektangel 5">
              <a:extLst>
                <a:ext uri="{FF2B5EF4-FFF2-40B4-BE49-F238E27FC236}">
                  <a16:creationId xmlns:a16="http://schemas.microsoft.com/office/drawing/2014/main" id="{AAC5D13A-5A07-0F81-4E4B-A86035E0E17D}"/>
                </a:ext>
              </a:extLst>
            </p:cNvPr>
            <p:cNvSpPr/>
            <p:nvPr/>
          </p:nvSpPr>
          <p:spPr>
            <a:xfrm>
              <a:off x="6401408" y="3337129"/>
              <a:ext cx="564698" cy="616073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698" h="616073">
                  <a:moveTo>
                    <a:pt x="0" y="254000"/>
                  </a:moveTo>
                  <a:lnTo>
                    <a:pt x="562158" y="0"/>
                  </a:lnTo>
                  <a:cubicBezTo>
                    <a:pt x="563005" y="121114"/>
                    <a:pt x="563851" y="244769"/>
                    <a:pt x="564698" y="365883"/>
                  </a:cubicBezTo>
                  <a:lnTo>
                    <a:pt x="0" y="61607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77" name="Kombinationstegning: figur 76">
              <a:extLst>
                <a:ext uri="{FF2B5EF4-FFF2-40B4-BE49-F238E27FC236}">
                  <a16:creationId xmlns:a16="http://schemas.microsoft.com/office/drawing/2014/main" id="{3A910320-2AD7-1D4B-5E5B-471331567099}"/>
                </a:ext>
              </a:extLst>
            </p:cNvPr>
            <p:cNvSpPr/>
            <p:nvPr/>
          </p:nvSpPr>
          <p:spPr>
            <a:xfrm>
              <a:off x="6412161" y="3192780"/>
              <a:ext cx="720892" cy="533608"/>
            </a:xfrm>
            <a:custGeom>
              <a:avLst/>
              <a:gdLst>
                <a:gd name="connsiteX0" fmla="*/ 45720 w 701774"/>
                <a:gd name="connsiteY0" fmla="*/ 411480 h 533608"/>
                <a:gd name="connsiteX1" fmla="*/ 19050 w 701774"/>
                <a:gd name="connsiteY1" fmla="*/ 361950 h 533608"/>
                <a:gd name="connsiteX2" fmla="*/ 0 w 701774"/>
                <a:gd name="connsiteY2" fmla="*/ 304800 h 533608"/>
                <a:gd name="connsiteX3" fmla="*/ 30480 w 701774"/>
                <a:gd name="connsiteY3" fmla="*/ 278130 h 533608"/>
                <a:gd name="connsiteX4" fmla="*/ 76200 w 701774"/>
                <a:gd name="connsiteY4" fmla="*/ 281940 h 533608"/>
                <a:gd name="connsiteX5" fmla="*/ 57150 w 701774"/>
                <a:gd name="connsiteY5" fmla="*/ 262890 h 533608"/>
                <a:gd name="connsiteX6" fmla="*/ 38100 w 701774"/>
                <a:gd name="connsiteY6" fmla="*/ 240030 h 533608"/>
                <a:gd name="connsiteX7" fmla="*/ 41910 w 701774"/>
                <a:gd name="connsiteY7" fmla="*/ 182880 h 533608"/>
                <a:gd name="connsiteX8" fmla="*/ 95250 w 701774"/>
                <a:gd name="connsiteY8" fmla="*/ 163830 h 533608"/>
                <a:gd name="connsiteX9" fmla="*/ 129540 w 701774"/>
                <a:gd name="connsiteY9" fmla="*/ 167640 h 533608"/>
                <a:gd name="connsiteX10" fmla="*/ 140970 w 701774"/>
                <a:gd name="connsiteY10" fmla="*/ 171450 h 533608"/>
                <a:gd name="connsiteX11" fmla="*/ 160020 w 701774"/>
                <a:gd name="connsiteY11" fmla="*/ 148590 h 533608"/>
                <a:gd name="connsiteX12" fmla="*/ 190500 w 701774"/>
                <a:gd name="connsiteY12" fmla="*/ 129540 h 533608"/>
                <a:gd name="connsiteX13" fmla="*/ 224790 w 701774"/>
                <a:gd name="connsiteY13" fmla="*/ 106680 h 533608"/>
                <a:gd name="connsiteX14" fmla="*/ 270510 w 701774"/>
                <a:gd name="connsiteY14" fmla="*/ 110490 h 533608"/>
                <a:gd name="connsiteX15" fmla="*/ 274320 w 701774"/>
                <a:gd name="connsiteY15" fmla="*/ 91440 h 533608"/>
                <a:gd name="connsiteX16" fmla="*/ 285750 w 701774"/>
                <a:gd name="connsiteY16" fmla="*/ 64770 h 533608"/>
                <a:gd name="connsiteX17" fmla="*/ 300990 w 701774"/>
                <a:gd name="connsiteY17" fmla="*/ 60960 h 533608"/>
                <a:gd name="connsiteX18" fmla="*/ 327660 w 701774"/>
                <a:gd name="connsiteY18" fmla="*/ 64770 h 533608"/>
                <a:gd name="connsiteX19" fmla="*/ 384810 w 701774"/>
                <a:gd name="connsiteY19" fmla="*/ 34290 h 533608"/>
                <a:gd name="connsiteX20" fmla="*/ 407670 w 701774"/>
                <a:gd name="connsiteY20" fmla="*/ 22860 h 533608"/>
                <a:gd name="connsiteX21" fmla="*/ 464820 w 701774"/>
                <a:gd name="connsiteY21" fmla="*/ 26670 h 533608"/>
                <a:gd name="connsiteX22" fmla="*/ 476250 w 701774"/>
                <a:gd name="connsiteY22" fmla="*/ 30480 h 533608"/>
                <a:gd name="connsiteX23" fmla="*/ 548640 w 701774"/>
                <a:gd name="connsiteY23" fmla="*/ 3810 h 533608"/>
                <a:gd name="connsiteX24" fmla="*/ 571500 w 701774"/>
                <a:gd name="connsiteY24" fmla="*/ 0 h 533608"/>
                <a:gd name="connsiteX25" fmla="*/ 598170 w 701774"/>
                <a:gd name="connsiteY25" fmla="*/ 7620 h 533608"/>
                <a:gd name="connsiteX26" fmla="*/ 643890 w 701774"/>
                <a:gd name="connsiteY26" fmla="*/ 11430 h 533608"/>
                <a:gd name="connsiteX27" fmla="*/ 655320 w 701774"/>
                <a:gd name="connsiteY27" fmla="*/ 34290 h 533608"/>
                <a:gd name="connsiteX28" fmla="*/ 693420 w 701774"/>
                <a:gd name="connsiteY28" fmla="*/ 49530 h 533608"/>
                <a:gd name="connsiteX29" fmla="*/ 701040 w 701774"/>
                <a:gd name="connsiteY29" fmla="*/ 60960 h 533608"/>
                <a:gd name="connsiteX30" fmla="*/ 685800 w 701774"/>
                <a:gd name="connsiteY30" fmla="*/ 140970 h 533608"/>
                <a:gd name="connsiteX31" fmla="*/ 678180 w 701774"/>
                <a:gd name="connsiteY31" fmla="*/ 179070 h 533608"/>
                <a:gd name="connsiteX32" fmla="*/ 689610 w 701774"/>
                <a:gd name="connsiteY32" fmla="*/ 201930 h 533608"/>
                <a:gd name="connsiteX33" fmla="*/ 685800 w 701774"/>
                <a:gd name="connsiteY33" fmla="*/ 251460 h 533608"/>
                <a:gd name="connsiteX34" fmla="*/ 674370 w 701774"/>
                <a:gd name="connsiteY34" fmla="*/ 300990 h 533608"/>
                <a:gd name="connsiteX35" fmla="*/ 662940 w 701774"/>
                <a:gd name="connsiteY35" fmla="*/ 320040 h 533608"/>
                <a:gd name="connsiteX36" fmla="*/ 651510 w 701774"/>
                <a:gd name="connsiteY36" fmla="*/ 323850 h 533608"/>
                <a:gd name="connsiteX37" fmla="*/ 655320 w 701774"/>
                <a:gd name="connsiteY37" fmla="*/ 342900 h 533608"/>
                <a:gd name="connsiteX38" fmla="*/ 586740 w 701774"/>
                <a:gd name="connsiteY38" fmla="*/ 388620 h 533608"/>
                <a:gd name="connsiteX39" fmla="*/ 563880 w 701774"/>
                <a:gd name="connsiteY39" fmla="*/ 400050 h 533608"/>
                <a:gd name="connsiteX40" fmla="*/ 548640 w 701774"/>
                <a:gd name="connsiteY40" fmla="*/ 426720 h 533608"/>
                <a:gd name="connsiteX41" fmla="*/ 434340 w 701774"/>
                <a:gd name="connsiteY41" fmla="*/ 480060 h 533608"/>
                <a:gd name="connsiteX42" fmla="*/ 388620 w 701774"/>
                <a:gd name="connsiteY42" fmla="*/ 472440 h 533608"/>
                <a:gd name="connsiteX43" fmla="*/ 358140 w 701774"/>
                <a:gd name="connsiteY43" fmla="*/ 464820 h 533608"/>
                <a:gd name="connsiteX44" fmla="*/ 316230 w 701774"/>
                <a:gd name="connsiteY44" fmla="*/ 468630 h 533608"/>
                <a:gd name="connsiteX45" fmla="*/ 304800 w 701774"/>
                <a:gd name="connsiteY45" fmla="*/ 476250 h 533608"/>
                <a:gd name="connsiteX46" fmla="*/ 278130 w 701774"/>
                <a:gd name="connsiteY46" fmla="*/ 487680 h 533608"/>
                <a:gd name="connsiteX47" fmla="*/ 232410 w 701774"/>
                <a:gd name="connsiteY47" fmla="*/ 510540 h 533608"/>
                <a:gd name="connsiteX48" fmla="*/ 152400 w 701774"/>
                <a:gd name="connsiteY48" fmla="*/ 533400 h 533608"/>
                <a:gd name="connsiteX49" fmla="*/ 118110 w 701774"/>
                <a:gd name="connsiteY49" fmla="*/ 521970 h 533608"/>
                <a:gd name="connsiteX50" fmla="*/ 106680 w 701774"/>
                <a:gd name="connsiteY50" fmla="*/ 510540 h 533608"/>
                <a:gd name="connsiteX51" fmla="*/ 60960 w 701774"/>
                <a:gd name="connsiteY51" fmla="*/ 506730 h 533608"/>
                <a:gd name="connsiteX52" fmla="*/ 34290 w 701774"/>
                <a:gd name="connsiteY52" fmla="*/ 461010 h 533608"/>
                <a:gd name="connsiteX53" fmla="*/ 22860 w 701774"/>
                <a:gd name="connsiteY53" fmla="*/ 445770 h 533608"/>
                <a:gd name="connsiteX54" fmla="*/ 26670 w 701774"/>
                <a:gd name="connsiteY54" fmla="*/ 426720 h 533608"/>
                <a:gd name="connsiteX55" fmla="*/ 45720 w 701774"/>
                <a:gd name="connsiteY55" fmla="*/ 411480 h 533608"/>
                <a:gd name="connsiteX0" fmla="*/ 47 w 706901"/>
                <a:gd name="connsiteY0" fmla="*/ 434340 h 533608"/>
                <a:gd name="connsiteX1" fmla="*/ 24177 w 706901"/>
                <a:gd name="connsiteY1" fmla="*/ 361950 h 533608"/>
                <a:gd name="connsiteX2" fmla="*/ 5127 w 706901"/>
                <a:gd name="connsiteY2" fmla="*/ 304800 h 533608"/>
                <a:gd name="connsiteX3" fmla="*/ 35607 w 706901"/>
                <a:gd name="connsiteY3" fmla="*/ 278130 h 533608"/>
                <a:gd name="connsiteX4" fmla="*/ 81327 w 706901"/>
                <a:gd name="connsiteY4" fmla="*/ 281940 h 533608"/>
                <a:gd name="connsiteX5" fmla="*/ 62277 w 706901"/>
                <a:gd name="connsiteY5" fmla="*/ 262890 h 533608"/>
                <a:gd name="connsiteX6" fmla="*/ 43227 w 706901"/>
                <a:gd name="connsiteY6" fmla="*/ 240030 h 533608"/>
                <a:gd name="connsiteX7" fmla="*/ 47037 w 706901"/>
                <a:gd name="connsiteY7" fmla="*/ 182880 h 533608"/>
                <a:gd name="connsiteX8" fmla="*/ 100377 w 706901"/>
                <a:gd name="connsiteY8" fmla="*/ 163830 h 533608"/>
                <a:gd name="connsiteX9" fmla="*/ 134667 w 706901"/>
                <a:gd name="connsiteY9" fmla="*/ 167640 h 533608"/>
                <a:gd name="connsiteX10" fmla="*/ 146097 w 706901"/>
                <a:gd name="connsiteY10" fmla="*/ 171450 h 533608"/>
                <a:gd name="connsiteX11" fmla="*/ 165147 w 706901"/>
                <a:gd name="connsiteY11" fmla="*/ 148590 h 533608"/>
                <a:gd name="connsiteX12" fmla="*/ 195627 w 706901"/>
                <a:gd name="connsiteY12" fmla="*/ 129540 h 533608"/>
                <a:gd name="connsiteX13" fmla="*/ 229917 w 706901"/>
                <a:gd name="connsiteY13" fmla="*/ 106680 h 533608"/>
                <a:gd name="connsiteX14" fmla="*/ 275637 w 706901"/>
                <a:gd name="connsiteY14" fmla="*/ 110490 h 533608"/>
                <a:gd name="connsiteX15" fmla="*/ 279447 w 706901"/>
                <a:gd name="connsiteY15" fmla="*/ 91440 h 533608"/>
                <a:gd name="connsiteX16" fmla="*/ 290877 w 706901"/>
                <a:gd name="connsiteY16" fmla="*/ 64770 h 533608"/>
                <a:gd name="connsiteX17" fmla="*/ 306117 w 706901"/>
                <a:gd name="connsiteY17" fmla="*/ 60960 h 533608"/>
                <a:gd name="connsiteX18" fmla="*/ 332787 w 706901"/>
                <a:gd name="connsiteY18" fmla="*/ 64770 h 533608"/>
                <a:gd name="connsiteX19" fmla="*/ 389937 w 706901"/>
                <a:gd name="connsiteY19" fmla="*/ 34290 h 533608"/>
                <a:gd name="connsiteX20" fmla="*/ 412797 w 706901"/>
                <a:gd name="connsiteY20" fmla="*/ 22860 h 533608"/>
                <a:gd name="connsiteX21" fmla="*/ 469947 w 706901"/>
                <a:gd name="connsiteY21" fmla="*/ 26670 h 533608"/>
                <a:gd name="connsiteX22" fmla="*/ 481377 w 706901"/>
                <a:gd name="connsiteY22" fmla="*/ 30480 h 533608"/>
                <a:gd name="connsiteX23" fmla="*/ 553767 w 706901"/>
                <a:gd name="connsiteY23" fmla="*/ 3810 h 533608"/>
                <a:gd name="connsiteX24" fmla="*/ 576627 w 706901"/>
                <a:gd name="connsiteY24" fmla="*/ 0 h 533608"/>
                <a:gd name="connsiteX25" fmla="*/ 603297 w 706901"/>
                <a:gd name="connsiteY25" fmla="*/ 7620 h 533608"/>
                <a:gd name="connsiteX26" fmla="*/ 649017 w 706901"/>
                <a:gd name="connsiteY26" fmla="*/ 11430 h 533608"/>
                <a:gd name="connsiteX27" fmla="*/ 660447 w 706901"/>
                <a:gd name="connsiteY27" fmla="*/ 34290 h 533608"/>
                <a:gd name="connsiteX28" fmla="*/ 698547 w 706901"/>
                <a:gd name="connsiteY28" fmla="*/ 49530 h 533608"/>
                <a:gd name="connsiteX29" fmla="*/ 706167 w 706901"/>
                <a:gd name="connsiteY29" fmla="*/ 60960 h 533608"/>
                <a:gd name="connsiteX30" fmla="*/ 690927 w 706901"/>
                <a:gd name="connsiteY30" fmla="*/ 140970 h 533608"/>
                <a:gd name="connsiteX31" fmla="*/ 683307 w 706901"/>
                <a:gd name="connsiteY31" fmla="*/ 179070 h 533608"/>
                <a:gd name="connsiteX32" fmla="*/ 694737 w 706901"/>
                <a:gd name="connsiteY32" fmla="*/ 201930 h 533608"/>
                <a:gd name="connsiteX33" fmla="*/ 690927 w 706901"/>
                <a:gd name="connsiteY33" fmla="*/ 251460 h 533608"/>
                <a:gd name="connsiteX34" fmla="*/ 679497 w 706901"/>
                <a:gd name="connsiteY34" fmla="*/ 300990 h 533608"/>
                <a:gd name="connsiteX35" fmla="*/ 668067 w 706901"/>
                <a:gd name="connsiteY35" fmla="*/ 320040 h 533608"/>
                <a:gd name="connsiteX36" fmla="*/ 656637 w 706901"/>
                <a:gd name="connsiteY36" fmla="*/ 323850 h 533608"/>
                <a:gd name="connsiteX37" fmla="*/ 660447 w 706901"/>
                <a:gd name="connsiteY37" fmla="*/ 342900 h 533608"/>
                <a:gd name="connsiteX38" fmla="*/ 591867 w 706901"/>
                <a:gd name="connsiteY38" fmla="*/ 388620 h 533608"/>
                <a:gd name="connsiteX39" fmla="*/ 569007 w 706901"/>
                <a:gd name="connsiteY39" fmla="*/ 400050 h 533608"/>
                <a:gd name="connsiteX40" fmla="*/ 553767 w 706901"/>
                <a:gd name="connsiteY40" fmla="*/ 426720 h 533608"/>
                <a:gd name="connsiteX41" fmla="*/ 439467 w 706901"/>
                <a:gd name="connsiteY41" fmla="*/ 480060 h 533608"/>
                <a:gd name="connsiteX42" fmla="*/ 393747 w 706901"/>
                <a:gd name="connsiteY42" fmla="*/ 472440 h 533608"/>
                <a:gd name="connsiteX43" fmla="*/ 363267 w 706901"/>
                <a:gd name="connsiteY43" fmla="*/ 464820 h 533608"/>
                <a:gd name="connsiteX44" fmla="*/ 321357 w 706901"/>
                <a:gd name="connsiteY44" fmla="*/ 468630 h 533608"/>
                <a:gd name="connsiteX45" fmla="*/ 309927 w 706901"/>
                <a:gd name="connsiteY45" fmla="*/ 476250 h 533608"/>
                <a:gd name="connsiteX46" fmla="*/ 283257 w 706901"/>
                <a:gd name="connsiteY46" fmla="*/ 487680 h 533608"/>
                <a:gd name="connsiteX47" fmla="*/ 237537 w 706901"/>
                <a:gd name="connsiteY47" fmla="*/ 510540 h 533608"/>
                <a:gd name="connsiteX48" fmla="*/ 157527 w 706901"/>
                <a:gd name="connsiteY48" fmla="*/ 533400 h 533608"/>
                <a:gd name="connsiteX49" fmla="*/ 123237 w 706901"/>
                <a:gd name="connsiteY49" fmla="*/ 521970 h 533608"/>
                <a:gd name="connsiteX50" fmla="*/ 111807 w 706901"/>
                <a:gd name="connsiteY50" fmla="*/ 510540 h 533608"/>
                <a:gd name="connsiteX51" fmla="*/ 66087 w 706901"/>
                <a:gd name="connsiteY51" fmla="*/ 506730 h 533608"/>
                <a:gd name="connsiteX52" fmla="*/ 39417 w 706901"/>
                <a:gd name="connsiteY52" fmla="*/ 461010 h 533608"/>
                <a:gd name="connsiteX53" fmla="*/ 27987 w 706901"/>
                <a:gd name="connsiteY53" fmla="*/ 445770 h 533608"/>
                <a:gd name="connsiteX54" fmla="*/ 31797 w 706901"/>
                <a:gd name="connsiteY54" fmla="*/ 426720 h 533608"/>
                <a:gd name="connsiteX55" fmla="*/ 47 w 706901"/>
                <a:gd name="connsiteY55" fmla="*/ 434340 h 533608"/>
                <a:gd name="connsiteX0" fmla="*/ 14038 w 720892"/>
                <a:gd name="connsiteY0" fmla="*/ 434340 h 533608"/>
                <a:gd name="connsiteX1" fmla="*/ 68 w 720892"/>
                <a:gd name="connsiteY1" fmla="*/ 359410 h 533608"/>
                <a:gd name="connsiteX2" fmla="*/ 19118 w 720892"/>
                <a:gd name="connsiteY2" fmla="*/ 304800 h 533608"/>
                <a:gd name="connsiteX3" fmla="*/ 49598 w 720892"/>
                <a:gd name="connsiteY3" fmla="*/ 278130 h 533608"/>
                <a:gd name="connsiteX4" fmla="*/ 95318 w 720892"/>
                <a:gd name="connsiteY4" fmla="*/ 281940 h 533608"/>
                <a:gd name="connsiteX5" fmla="*/ 76268 w 720892"/>
                <a:gd name="connsiteY5" fmla="*/ 262890 h 533608"/>
                <a:gd name="connsiteX6" fmla="*/ 57218 w 720892"/>
                <a:gd name="connsiteY6" fmla="*/ 240030 h 533608"/>
                <a:gd name="connsiteX7" fmla="*/ 61028 w 720892"/>
                <a:gd name="connsiteY7" fmla="*/ 182880 h 533608"/>
                <a:gd name="connsiteX8" fmla="*/ 114368 w 720892"/>
                <a:gd name="connsiteY8" fmla="*/ 163830 h 533608"/>
                <a:gd name="connsiteX9" fmla="*/ 148658 w 720892"/>
                <a:gd name="connsiteY9" fmla="*/ 167640 h 533608"/>
                <a:gd name="connsiteX10" fmla="*/ 160088 w 720892"/>
                <a:gd name="connsiteY10" fmla="*/ 171450 h 533608"/>
                <a:gd name="connsiteX11" fmla="*/ 179138 w 720892"/>
                <a:gd name="connsiteY11" fmla="*/ 148590 h 533608"/>
                <a:gd name="connsiteX12" fmla="*/ 209618 w 720892"/>
                <a:gd name="connsiteY12" fmla="*/ 129540 h 533608"/>
                <a:gd name="connsiteX13" fmla="*/ 243908 w 720892"/>
                <a:gd name="connsiteY13" fmla="*/ 106680 h 533608"/>
                <a:gd name="connsiteX14" fmla="*/ 289628 w 720892"/>
                <a:gd name="connsiteY14" fmla="*/ 110490 h 533608"/>
                <a:gd name="connsiteX15" fmla="*/ 293438 w 720892"/>
                <a:gd name="connsiteY15" fmla="*/ 91440 h 533608"/>
                <a:gd name="connsiteX16" fmla="*/ 304868 w 720892"/>
                <a:gd name="connsiteY16" fmla="*/ 64770 h 533608"/>
                <a:gd name="connsiteX17" fmla="*/ 320108 w 720892"/>
                <a:gd name="connsiteY17" fmla="*/ 60960 h 533608"/>
                <a:gd name="connsiteX18" fmla="*/ 346778 w 720892"/>
                <a:gd name="connsiteY18" fmla="*/ 64770 h 533608"/>
                <a:gd name="connsiteX19" fmla="*/ 403928 w 720892"/>
                <a:gd name="connsiteY19" fmla="*/ 34290 h 533608"/>
                <a:gd name="connsiteX20" fmla="*/ 426788 w 720892"/>
                <a:gd name="connsiteY20" fmla="*/ 22860 h 533608"/>
                <a:gd name="connsiteX21" fmla="*/ 483938 w 720892"/>
                <a:gd name="connsiteY21" fmla="*/ 26670 h 533608"/>
                <a:gd name="connsiteX22" fmla="*/ 495368 w 720892"/>
                <a:gd name="connsiteY22" fmla="*/ 30480 h 533608"/>
                <a:gd name="connsiteX23" fmla="*/ 567758 w 720892"/>
                <a:gd name="connsiteY23" fmla="*/ 3810 h 533608"/>
                <a:gd name="connsiteX24" fmla="*/ 590618 w 720892"/>
                <a:gd name="connsiteY24" fmla="*/ 0 h 533608"/>
                <a:gd name="connsiteX25" fmla="*/ 617288 w 720892"/>
                <a:gd name="connsiteY25" fmla="*/ 7620 h 533608"/>
                <a:gd name="connsiteX26" fmla="*/ 663008 w 720892"/>
                <a:gd name="connsiteY26" fmla="*/ 11430 h 533608"/>
                <a:gd name="connsiteX27" fmla="*/ 674438 w 720892"/>
                <a:gd name="connsiteY27" fmla="*/ 34290 h 533608"/>
                <a:gd name="connsiteX28" fmla="*/ 712538 w 720892"/>
                <a:gd name="connsiteY28" fmla="*/ 49530 h 533608"/>
                <a:gd name="connsiteX29" fmla="*/ 720158 w 720892"/>
                <a:gd name="connsiteY29" fmla="*/ 60960 h 533608"/>
                <a:gd name="connsiteX30" fmla="*/ 704918 w 720892"/>
                <a:gd name="connsiteY30" fmla="*/ 140970 h 533608"/>
                <a:gd name="connsiteX31" fmla="*/ 697298 w 720892"/>
                <a:gd name="connsiteY31" fmla="*/ 179070 h 533608"/>
                <a:gd name="connsiteX32" fmla="*/ 708728 w 720892"/>
                <a:gd name="connsiteY32" fmla="*/ 201930 h 533608"/>
                <a:gd name="connsiteX33" fmla="*/ 704918 w 720892"/>
                <a:gd name="connsiteY33" fmla="*/ 251460 h 533608"/>
                <a:gd name="connsiteX34" fmla="*/ 693488 w 720892"/>
                <a:gd name="connsiteY34" fmla="*/ 300990 h 533608"/>
                <a:gd name="connsiteX35" fmla="*/ 682058 w 720892"/>
                <a:gd name="connsiteY35" fmla="*/ 320040 h 533608"/>
                <a:gd name="connsiteX36" fmla="*/ 670628 w 720892"/>
                <a:gd name="connsiteY36" fmla="*/ 323850 h 533608"/>
                <a:gd name="connsiteX37" fmla="*/ 674438 w 720892"/>
                <a:gd name="connsiteY37" fmla="*/ 342900 h 533608"/>
                <a:gd name="connsiteX38" fmla="*/ 605858 w 720892"/>
                <a:gd name="connsiteY38" fmla="*/ 388620 h 533608"/>
                <a:gd name="connsiteX39" fmla="*/ 582998 w 720892"/>
                <a:gd name="connsiteY39" fmla="*/ 400050 h 533608"/>
                <a:gd name="connsiteX40" fmla="*/ 567758 w 720892"/>
                <a:gd name="connsiteY40" fmla="*/ 426720 h 533608"/>
                <a:gd name="connsiteX41" fmla="*/ 453458 w 720892"/>
                <a:gd name="connsiteY41" fmla="*/ 480060 h 533608"/>
                <a:gd name="connsiteX42" fmla="*/ 407738 w 720892"/>
                <a:gd name="connsiteY42" fmla="*/ 472440 h 533608"/>
                <a:gd name="connsiteX43" fmla="*/ 377258 w 720892"/>
                <a:gd name="connsiteY43" fmla="*/ 464820 h 533608"/>
                <a:gd name="connsiteX44" fmla="*/ 335348 w 720892"/>
                <a:gd name="connsiteY44" fmla="*/ 468630 h 533608"/>
                <a:gd name="connsiteX45" fmla="*/ 323918 w 720892"/>
                <a:gd name="connsiteY45" fmla="*/ 476250 h 533608"/>
                <a:gd name="connsiteX46" fmla="*/ 297248 w 720892"/>
                <a:gd name="connsiteY46" fmla="*/ 487680 h 533608"/>
                <a:gd name="connsiteX47" fmla="*/ 251528 w 720892"/>
                <a:gd name="connsiteY47" fmla="*/ 510540 h 533608"/>
                <a:gd name="connsiteX48" fmla="*/ 171518 w 720892"/>
                <a:gd name="connsiteY48" fmla="*/ 533400 h 533608"/>
                <a:gd name="connsiteX49" fmla="*/ 137228 w 720892"/>
                <a:gd name="connsiteY49" fmla="*/ 521970 h 533608"/>
                <a:gd name="connsiteX50" fmla="*/ 125798 w 720892"/>
                <a:gd name="connsiteY50" fmla="*/ 510540 h 533608"/>
                <a:gd name="connsiteX51" fmla="*/ 80078 w 720892"/>
                <a:gd name="connsiteY51" fmla="*/ 506730 h 533608"/>
                <a:gd name="connsiteX52" fmla="*/ 53408 w 720892"/>
                <a:gd name="connsiteY52" fmla="*/ 461010 h 533608"/>
                <a:gd name="connsiteX53" fmla="*/ 41978 w 720892"/>
                <a:gd name="connsiteY53" fmla="*/ 445770 h 533608"/>
                <a:gd name="connsiteX54" fmla="*/ 45788 w 720892"/>
                <a:gd name="connsiteY54" fmla="*/ 426720 h 533608"/>
                <a:gd name="connsiteX55" fmla="*/ 14038 w 720892"/>
                <a:gd name="connsiteY55" fmla="*/ 434340 h 5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20892" h="533608">
                  <a:moveTo>
                    <a:pt x="14038" y="434340"/>
                  </a:moveTo>
                  <a:cubicBezTo>
                    <a:pt x="6418" y="423122"/>
                    <a:pt x="-779" y="381000"/>
                    <a:pt x="68" y="359410"/>
                  </a:cubicBezTo>
                  <a:cubicBezTo>
                    <a:pt x="915" y="337820"/>
                    <a:pt x="10863" y="318347"/>
                    <a:pt x="19118" y="304800"/>
                  </a:cubicBezTo>
                  <a:cubicBezTo>
                    <a:pt x="27373" y="291253"/>
                    <a:pt x="36667" y="282009"/>
                    <a:pt x="49598" y="278130"/>
                  </a:cubicBezTo>
                  <a:cubicBezTo>
                    <a:pt x="64246" y="273736"/>
                    <a:pt x="82040" y="289527"/>
                    <a:pt x="95318" y="281940"/>
                  </a:cubicBezTo>
                  <a:cubicBezTo>
                    <a:pt x="103115" y="277485"/>
                    <a:pt x="82309" y="269535"/>
                    <a:pt x="76268" y="262890"/>
                  </a:cubicBezTo>
                  <a:cubicBezTo>
                    <a:pt x="69596" y="255551"/>
                    <a:pt x="63568" y="247650"/>
                    <a:pt x="57218" y="240030"/>
                  </a:cubicBezTo>
                  <a:cubicBezTo>
                    <a:pt x="58488" y="220980"/>
                    <a:pt x="53619" y="200476"/>
                    <a:pt x="61028" y="182880"/>
                  </a:cubicBezTo>
                  <a:cubicBezTo>
                    <a:pt x="67646" y="167163"/>
                    <a:pt x="101987" y="165599"/>
                    <a:pt x="114368" y="163830"/>
                  </a:cubicBezTo>
                  <a:cubicBezTo>
                    <a:pt x="125798" y="165100"/>
                    <a:pt x="137314" y="165749"/>
                    <a:pt x="148658" y="167640"/>
                  </a:cubicBezTo>
                  <a:cubicBezTo>
                    <a:pt x="152619" y="168300"/>
                    <a:pt x="156682" y="173579"/>
                    <a:pt x="160088" y="171450"/>
                  </a:cubicBezTo>
                  <a:cubicBezTo>
                    <a:pt x="168499" y="166193"/>
                    <a:pt x="171566" y="154997"/>
                    <a:pt x="179138" y="148590"/>
                  </a:cubicBezTo>
                  <a:cubicBezTo>
                    <a:pt x="188284" y="140851"/>
                    <a:pt x="200033" y="136729"/>
                    <a:pt x="209618" y="129540"/>
                  </a:cubicBezTo>
                  <a:cubicBezTo>
                    <a:pt x="244034" y="103728"/>
                    <a:pt x="204536" y="122429"/>
                    <a:pt x="243908" y="106680"/>
                  </a:cubicBezTo>
                  <a:cubicBezTo>
                    <a:pt x="259148" y="107950"/>
                    <a:pt x="275011" y="114987"/>
                    <a:pt x="289628" y="110490"/>
                  </a:cubicBezTo>
                  <a:cubicBezTo>
                    <a:pt x="295817" y="108586"/>
                    <a:pt x="292033" y="97762"/>
                    <a:pt x="293438" y="91440"/>
                  </a:cubicBezTo>
                  <a:cubicBezTo>
                    <a:pt x="295100" y="83959"/>
                    <a:pt x="297193" y="69887"/>
                    <a:pt x="304868" y="64770"/>
                  </a:cubicBezTo>
                  <a:cubicBezTo>
                    <a:pt x="309225" y="61865"/>
                    <a:pt x="315028" y="62230"/>
                    <a:pt x="320108" y="60960"/>
                  </a:cubicBezTo>
                  <a:cubicBezTo>
                    <a:pt x="328998" y="62230"/>
                    <a:pt x="337821" y="65410"/>
                    <a:pt x="346778" y="64770"/>
                  </a:cubicBezTo>
                  <a:cubicBezTo>
                    <a:pt x="376249" y="62665"/>
                    <a:pt x="378977" y="50330"/>
                    <a:pt x="403928" y="34290"/>
                  </a:cubicBezTo>
                  <a:cubicBezTo>
                    <a:pt x="411094" y="29683"/>
                    <a:pt x="419168" y="26670"/>
                    <a:pt x="426788" y="22860"/>
                  </a:cubicBezTo>
                  <a:cubicBezTo>
                    <a:pt x="445838" y="24130"/>
                    <a:pt x="464962" y="24562"/>
                    <a:pt x="483938" y="26670"/>
                  </a:cubicBezTo>
                  <a:cubicBezTo>
                    <a:pt x="487930" y="27114"/>
                    <a:pt x="491368" y="30844"/>
                    <a:pt x="495368" y="30480"/>
                  </a:cubicBezTo>
                  <a:cubicBezTo>
                    <a:pt x="526804" y="27622"/>
                    <a:pt x="536727" y="14762"/>
                    <a:pt x="567758" y="3810"/>
                  </a:cubicBezTo>
                  <a:cubicBezTo>
                    <a:pt x="575043" y="1239"/>
                    <a:pt x="582998" y="1270"/>
                    <a:pt x="590618" y="0"/>
                  </a:cubicBezTo>
                  <a:cubicBezTo>
                    <a:pt x="599508" y="2540"/>
                    <a:pt x="608155" y="6178"/>
                    <a:pt x="617288" y="7620"/>
                  </a:cubicBezTo>
                  <a:cubicBezTo>
                    <a:pt x="632394" y="10005"/>
                    <a:pt x="648304" y="7229"/>
                    <a:pt x="663008" y="11430"/>
                  </a:cubicBezTo>
                  <a:cubicBezTo>
                    <a:pt x="679165" y="16046"/>
                    <a:pt x="663647" y="27423"/>
                    <a:pt x="674438" y="34290"/>
                  </a:cubicBezTo>
                  <a:cubicBezTo>
                    <a:pt x="685978" y="41634"/>
                    <a:pt x="712538" y="49530"/>
                    <a:pt x="712538" y="49530"/>
                  </a:cubicBezTo>
                  <a:cubicBezTo>
                    <a:pt x="715078" y="53340"/>
                    <a:pt x="719872" y="56390"/>
                    <a:pt x="720158" y="60960"/>
                  </a:cubicBezTo>
                  <a:cubicBezTo>
                    <a:pt x="723063" y="107439"/>
                    <a:pt x="717217" y="104074"/>
                    <a:pt x="704918" y="140970"/>
                  </a:cubicBezTo>
                  <a:cubicBezTo>
                    <a:pt x="701129" y="152337"/>
                    <a:pt x="699174" y="167815"/>
                    <a:pt x="697298" y="179070"/>
                  </a:cubicBezTo>
                  <a:cubicBezTo>
                    <a:pt x="701108" y="186690"/>
                    <a:pt x="707836" y="193457"/>
                    <a:pt x="708728" y="201930"/>
                  </a:cubicBezTo>
                  <a:cubicBezTo>
                    <a:pt x="710461" y="218398"/>
                    <a:pt x="706651" y="234992"/>
                    <a:pt x="704918" y="251460"/>
                  </a:cubicBezTo>
                  <a:cubicBezTo>
                    <a:pt x="703477" y="265153"/>
                    <a:pt x="698576" y="288778"/>
                    <a:pt x="693488" y="300990"/>
                  </a:cubicBezTo>
                  <a:cubicBezTo>
                    <a:pt x="690640" y="307826"/>
                    <a:pt x="687294" y="314804"/>
                    <a:pt x="682058" y="320040"/>
                  </a:cubicBezTo>
                  <a:cubicBezTo>
                    <a:pt x="679218" y="322880"/>
                    <a:pt x="674438" y="322580"/>
                    <a:pt x="670628" y="323850"/>
                  </a:cubicBezTo>
                  <a:cubicBezTo>
                    <a:pt x="671898" y="330200"/>
                    <a:pt x="676486" y="336757"/>
                    <a:pt x="674438" y="342900"/>
                  </a:cubicBezTo>
                  <a:cubicBezTo>
                    <a:pt x="662783" y="377866"/>
                    <a:pt x="636964" y="375523"/>
                    <a:pt x="605858" y="388620"/>
                  </a:cubicBezTo>
                  <a:cubicBezTo>
                    <a:pt x="598006" y="391926"/>
                    <a:pt x="590618" y="396240"/>
                    <a:pt x="582998" y="400050"/>
                  </a:cubicBezTo>
                  <a:cubicBezTo>
                    <a:pt x="577918" y="408940"/>
                    <a:pt x="575560" y="420089"/>
                    <a:pt x="567758" y="426720"/>
                  </a:cubicBezTo>
                  <a:cubicBezTo>
                    <a:pt x="521677" y="465889"/>
                    <a:pt x="506256" y="464975"/>
                    <a:pt x="453458" y="480060"/>
                  </a:cubicBezTo>
                  <a:cubicBezTo>
                    <a:pt x="438218" y="477520"/>
                    <a:pt x="422888" y="475470"/>
                    <a:pt x="407738" y="472440"/>
                  </a:cubicBezTo>
                  <a:cubicBezTo>
                    <a:pt x="397469" y="470386"/>
                    <a:pt x="387716" y="465370"/>
                    <a:pt x="377258" y="464820"/>
                  </a:cubicBezTo>
                  <a:cubicBezTo>
                    <a:pt x="363250" y="464083"/>
                    <a:pt x="349318" y="467360"/>
                    <a:pt x="335348" y="468630"/>
                  </a:cubicBezTo>
                  <a:cubicBezTo>
                    <a:pt x="331538" y="471170"/>
                    <a:pt x="328014" y="474202"/>
                    <a:pt x="323918" y="476250"/>
                  </a:cubicBezTo>
                  <a:cubicBezTo>
                    <a:pt x="315267" y="480575"/>
                    <a:pt x="305646" y="482881"/>
                    <a:pt x="297248" y="487680"/>
                  </a:cubicBezTo>
                  <a:cubicBezTo>
                    <a:pt x="253024" y="512951"/>
                    <a:pt x="288572" y="503131"/>
                    <a:pt x="251528" y="510540"/>
                  </a:cubicBezTo>
                  <a:cubicBezTo>
                    <a:pt x="221204" y="525702"/>
                    <a:pt x="210075" y="535153"/>
                    <a:pt x="171518" y="533400"/>
                  </a:cubicBezTo>
                  <a:cubicBezTo>
                    <a:pt x="159482" y="532853"/>
                    <a:pt x="148658" y="525780"/>
                    <a:pt x="137228" y="521970"/>
                  </a:cubicBezTo>
                  <a:cubicBezTo>
                    <a:pt x="133418" y="518160"/>
                    <a:pt x="131004" y="511928"/>
                    <a:pt x="125798" y="510540"/>
                  </a:cubicBezTo>
                  <a:cubicBezTo>
                    <a:pt x="111022" y="506600"/>
                    <a:pt x="93446" y="514157"/>
                    <a:pt x="80078" y="506730"/>
                  </a:cubicBezTo>
                  <a:cubicBezTo>
                    <a:pt x="45639" y="487597"/>
                    <a:pt x="64296" y="480064"/>
                    <a:pt x="53408" y="461010"/>
                  </a:cubicBezTo>
                  <a:cubicBezTo>
                    <a:pt x="50258" y="455497"/>
                    <a:pt x="45788" y="450850"/>
                    <a:pt x="41978" y="445770"/>
                  </a:cubicBezTo>
                  <a:cubicBezTo>
                    <a:pt x="43248" y="439420"/>
                    <a:pt x="42356" y="432211"/>
                    <a:pt x="45788" y="426720"/>
                  </a:cubicBezTo>
                  <a:cubicBezTo>
                    <a:pt x="49153" y="421335"/>
                    <a:pt x="21658" y="445558"/>
                    <a:pt x="14038" y="434340"/>
                  </a:cubicBez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78" name="Rektangel 6">
              <a:extLst>
                <a:ext uri="{FF2B5EF4-FFF2-40B4-BE49-F238E27FC236}">
                  <a16:creationId xmlns:a16="http://schemas.microsoft.com/office/drawing/2014/main" id="{9FED7D8D-5A64-A019-1F0D-B2842EF67F90}"/>
                </a:ext>
              </a:extLst>
            </p:cNvPr>
            <p:cNvSpPr/>
            <p:nvPr/>
          </p:nvSpPr>
          <p:spPr>
            <a:xfrm>
              <a:off x="6399540" y="3593072"/>
              <a:ext cx="187182" cy="421218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8838"/>
                <a:gd name="connsiteX1" fmla="*/ 187182 w 187182"/>
                <a:gd name="connsiteY1" fmla="*/ 60452 h 428838"/>
                <a:gd name="connsiteX2" fmla="*/ 184261 w 187182"/>
                <a:gd name="connsiteY2" fmla="*/ 428838 h 428838"/>
                <a:gd name="connsiteX3" fmla="*/ 1778 w 187182"/>
                <a:gd name="connsiteY3" fmla="*/ 358353 h 428838"/>
                <a:gd name="connsiteX4" fmla="*/ 0 w 187182"/>
                <a:gd name="connsiteY4" fmla="*/ 0 h 428838"/>
                <a:gd name="connsiteX0" fmla="*/ 0 w 187182"/>
                <a:gd name="connsiteY0" fmla="*/ 0 h 421218"/>
                <a:gd name="connsiteX1" fmla="*/ 187182 w 187182"/>
                <a:gd name="connsiteY1" fmla="*/ 60452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82" h="421218">
                  <a:moveTo>
                    <a:pt x="0" y="0"/>
                  </a:moveTo>
                  <a:lnTo>
                    <a:pt x="187182" y="60452"/>
                  </a:lnTo>
                  <a:cubicBezTo>
                    <a:pt x="186843" y="185152"/>
                    <a:pt x="186505" y="296518"/>
                    <a:pt x="186166" y="421218"/>
                  </a:cubicBezTo>
                  <a:lnTo>
                    <a:pt x="1778" y="358353"/>
                  </a:lnTo>
                  <a:cubicBezTo>
                    <a:pt x="1185" y="238902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79" name="Rektangel 5">
              <a:extLst>
                <a:ext uri="{FF2B5EF4-FFF2-40B4-BE49-F238E27FC236}">
                  <a16:creationId xmlns:a16="http://schemas.microsoft.com/office/drawing/2014/main" id="{1AD36F3C-6396-A316-CF15-08FD0C98ADF8}"/>
                </a:ext>
              </a:extLst>
            </p:cNvPr>
            <p:cNvSpPr/>
            <p:nvPr/>
          </p:nvSpPr>
          <p:spPr>
            <a:xfrm>
              <a:off x="6587302" y="3400105"/>
              <a:ext cx="562270" cy="616073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  <a:gd name="connsiteX0" fmla="*/ 0 w 562162"/>
                <a:gd name="connsiteY0" fmla="*/ 254000 h 616073"/>
                <a:gd name="connsiteX1" fmla="*/ 562158 w 562162"/>
                <a:gd name="connsiteY1" fmla="*/ 0 h 616073"/>
                <a:gd name="connsiteX2" fmla="*/ 447858 w 562162"/>
                <a:gd name="connsiteY2" fmla="*/ 276983 h 616073"/>
                <a:gd name="connsiteX3" fmla="*/ 0 w 562162"/>
                <a:gd name="connsiteY3" fmla="*/ 616073 h 616073"/>
                <a:gd name="connsiteX4" fmla="*/ 0 w 562162"/>
                <a:gd name="connsiteY4" fmla="*/ 254000 h 616073"/>
                <a:gd name="connsiteX0" fmla="*/ 0 w 562270"/>
                <a:gd name="connsiteY0" fmla="*/ 254000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254000 h 6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70" h="616073">
                  <a:moveTo>
                    <a:pt x="0" y="254000"/>
                  </a:moveTo>
                  <a:lnTo>
                    <a:pt x="562158" y="0"/>
                  </a:lnTo>
                  <a:cubicBezTo>
                    <a:pt x="563005" y="121114"/>
                    <a:pt x="558771" y="237149"/>
                    <a:pt x="559618" y="358263"/>
                  </a:cubicBezTo>
                  <a:lnTo>
                    <a:pt x="0" y="61607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</p:grpSp>
      <p:grpSp>
        <p:nvGrpSpPr>
          <p:cNvPr id="87" name="Gruppe 86">
            <a:extLst>
              <a:ext uri="{FF2B5EF4-FFF2-40B4-BE49-F238E27FC236}">
                <a16:creationId xmlns:a16="http://schemas.microsoft.com/office/drawing/2014/main" id="{8E64CD92-41C6-03FA-268B-B16AC90B727F}"/>
              </a:ext>
            </a:extLst>
          </p:cNvPr>
          <p:cNvGrpSpPr/>
          <p:nvPr/>
        </p:nvGrpSpPr>
        <p:grpSpPr>
          <a:xfrm>
            <a:off x="3858597" y="3080399"/>
            <a:ext cx="629603" cy="697212"/>
            <a:chOff x="6399540" y="3192780"/>
            <a:chExt cx="750032" cy="823398"/>
          </a:xfrm>
        </p:grpSpPr>
        <p:sp>
          <p:nvSpPr>
            <p:cNvPr id="82" name="Rektangel 6">
              <a:extLst>
                <a:ext uri="{FF2B5EF4-FFF2-40B4-BE49-F238E27FC236}">
                  <a16:creationId xmlns:a16="http://schemas.microsoft.com/office/drawing/2014/main" id="{787F81B3-22E9-2A14-303C-23D7365ABD86}"/>
                </a:ext>
              </a:extLst>
            </p:cNvPr>
            <p:cNvSpPr/>
            <p:nvPr/>
          </p:nvSpPr>
          <p:spPr>
            <a:xfrm>
              <a:off x="6960843" y="3335690"/>
              <a:ext cx="187182" cy="426933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82" h="426933">
                  <a:moveTo>
                    <a:pt x="0" y="0"/>
                  </a:moveTo>
                  <a:lnTo>
                    <a:pt x="187182" y="60452"/>
                  </a:lnTo>
                  <a:cubicBezTo>
                    <a:pt x="186843" y="185152"/>
                    <a:pt x="186505" y="302233"/>
                    <a:pt x="186166" y="426933"/>
                  </a:cubicBezTo>
                  <a:lnTo>
                    <a:pt x="1778" y="358353"/>
                  </a:lnTo>
                  <a:cubicBezTo>
                    <a:pt x="1185" y="238902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83" name="Rektangel 5">
              <a:extLst>
                <a:ext uri="{FF2B5EF4-FFF2-40B4-BE49-F238E27FC236}">
                  <a16:creationId xmlns:a16="http://schemas.microsoft.com/office/drawing/2014/main" id="{A2A2D1B8-FFFD-E085-7D5A-849231377EA9}"/>
                </a:ext>
              </a:extLst>
            </p:cNvPr>
            <p:cNvSpPr/>
            <p:nvPr/>
          </p:nvSpPr>
          <p:spPr>
            <a:xfrm>
              <a:off x="6401408" y="3337129"/>
              <a:ext cx="564698" cy="616073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698" h="616073">
                  <a:moveTo>
                    <a:pt x="0" y="254000"/>
                  </a:moveTo>
                  <a:lnTo>
                    <a:pt x="562158" y="0"/>
                  </a:lnTo>
                  <a:cubicBezTo>
                    <a:pt x="563005" y="121114"/>
                    <a:pt x="563851" y="244769"/>
                    <a:pt x="564698" y="365883"/>
                  </a:cubicBezTo>
                  <a:lnTo>
                    <a:pt x="0" y="61607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84" name="Kombinationstegning: figur 83">
              <a:extLst>
                <a:ext uri="{FF2B5EF4-FFF2-40B4-BE49-F238E27FC236}">
                  <a16:creationId xmlns:a16="http://schemas.microsoft.com/office/drawing/2014/main" id="{77B24CA3-2ED2-961E-4B54-ED3541DFB4CA}"/>
                </a:ext>
              </a:extLst>
            </p:cNvPr>
            <p:cNvSpPr/>
            <p:nvPr/>
          </p:nvSpPr>
          <p:spPr>
            <a:xfrm>
              <a:off x="6412161" y="3192780"/>
              <a:ext cx="720892" cy="533608"/>
            </a:xfrm>
            <a:custGeom>
              <a:avLst/>
              <a:gdLst>
                <a:gd name="connsiteX0" fmla="*/ 45720 w 701774"/>
                <a:gd name="connsiteY0" fmla="*/ 411480 h 533608"/>
                <a:gd name="connsiteX1" fmla="*/ 19050 w 701774"/>
                <a:gd name="connsiteY1" fmla="*/ 361950 h 533608"/>
                <a:gd name="connsiteX2" fmla="*/ 0 w 701774"/>
                <a:gd name="connsiteY2" fmla="*/ 304800 h 533608"/>
                <a:gd name="connsiteX3" fmla="*/ 30480 w 701774"/>
                <a:gd name="connsiteY3" fmla="*/ 278130 h 533608"/>
                <a:gd name="connsiteX4" fmla="*/ 76200 w 701774"/>
                <a:gd name="connsiteY4" fmla="*/ 281940 h 533608"/>
                <a:gd name="connsiteX5" fmla="*/ 57150 w 701774"/>
                <a:gd name="connsiteY5" fmla="*/ 262890 h 533608"/>
                <a:gd name="connsiteX6" fmla="*/ 38100 w 701774"/>
                <a:gd name="connsiteY6" fmla="*/ 240030 h 533608"/>
                <a:gd name="connsiteX7" fmla="*/ 41910 w 701774"/>
                <a:gd name="connsiteY7" fmla="*/ 182880 h 533608"/>
                <a:gd name="connsiteX8" fmla="*/ 95250 w 701774"/>
                <a:gd name="connsiteY8" fmla="*/ 163830 h 533608"/>
                <a:gd name="connsiteX9" fmla="*/ 129540 w 701774"/>
                <a:gd name="connsiteY9" fmla="*/ 167640 h 533608"/>
                <a:gd name="connsiteX10" fmla="*/ 140970 w 701774"/>
                <a:gd name="connsiteY10" fmla="*/ 171450 h 533608"/>
                <a:gd name="connsiteX11" fmla="*/ 160020 w 701774"/>
                <a:gd name="connsiteY11" fmla="*/ 148590 h 533608"/>
                <a:gd name="connsiteX12" fmla="*/ 190500 w 701774"/>
                <a:gd name="connsiteY12" fmla="*/ 129540 h 533608"/>
                <a:gd name="connsiteX13" fmla="*/ 224790 w 701774"/>
                <a:gd name="connsiteY13" fmla="*/ 106680 h 533608"/>
                <a:gd name="connsiteX14" fmla="*/ 270510 w 701774"/>
                <a:gd name="connsiteY14" fmla="*/ 110490 h 533608"/>
                <a:gd name="connsiteX15" fmla="*/ 274320 w 701774"/>
                <a:gd name="connsiteY15" fmla="*/ 91440 h 533608"/>
                <a:gd name="connsiteX16" fmla="*/ 285750 w 701774"/>
                <a:gd name="connsiteY16" fmla="*/ 64770 h 533608"/>
                <a:gd name="connsiteX17" fmla="*/ 300990 w 701774"/>
                <a:gd name="connsiteY17" fmla="*/ 60960 h 533608"/>
                <a:gd name="connsiteX18" fmla="*/ 327660 w 701774"/>
                <a:gd name="connsiteY18" fmla="*/ 64770 h 533608"/>
                <a:gd name="connsiteX19" fmla="*/ 384810 w 701774"/>
                <a:gd name="connsiteY19" fmla="*/ 34290 h 533608"/>
                <a:gd name="connsiteX20" fmla="*/ 407670 w 701774"/>
                <a:gd name="connsiteY20" fmla="*/ 22860 h 533608"/>
                <a:gd name="connsiteX21" fmla="*/ 464820 w 701774"/>
                <a:gd name="connsiteY21" fmla="*/ 26670 h 533608"/>
                <a:gd name="connsiteX22" fmla="*/ 476250 w 701774"/>
                <a:gd name="connsiteY22" fmla="*/ 30480 h 533608"/>
                <a:gd name="connsiteX23" fmla="*/ 548640 w 701774"/>
                <a:gd name="connsiteY23" fmla="*/ 3810 h 533608"/>
                <a:gd name="connsiteX24" fmla="*/ 571500 w 701774"/>
                <a:gd name="connsiteY24" fmla="*/ 0 h 533608"/>
                <a:gd name="connsiteX25" fmla="*/ 598170 w 701774"/>
                <a:gd name="connsiteY25" fmla="*/ 7620 h 533608"/>
                <a:gd name="connsiteX26" fmla="*/ 643890 w 701774"/>
                <a:gd name="connsiteY26" fmla="*/ 11430 h 533608"/>
                <a:gd name="connsiteX27" fmla="*/ 655320 w 701774"/>
                <a:gd name="connsiteY27" fmla="*/ 34290 h 533608"/>
                <a:gd name="connsiteX28" fmla="*/ 693420 w 701774"/>
                <a:gd name="connsiteY28" fmla="*/ 49530 h 533608"/>
                <a:gd name="connsiteX29" fmla="*/ 701040 w 701774"/>
                <a:gd name="connsiteY29" fmla="*/ 60960 h 533608"/>
                <a:gd name="connsiteX30" fmla="*/ 685800 w 701774"/>
                <a:gd name="connsiteY30" fmla="*/ 140970 h 533608"/>
                <a:gd name="connsiteX31" fmla="*/ 678180 w 701774"/>
                <a:gd name="connsiteY31" fmla="*/ 179070 h 533608"/>
                <a:gd name="connsiteX32" fmla="*/ 689610 w 701774"/>
                <a:gd name="connsiteY32" fmla="*/ 201930 h 533608"/>
                <a:gd name="connsiteX33" fmla="*/ 685800 w 701774"/>
                <a:gd name="connsiteY33" fmla="*/ 251460 h 533608"/>
                <a:gd name="connsiteX34" fmla="*/ 674370 w 701774"/>
                <a:gd name="connsiteY34" fmla="*/ 300990 h 533608"/>
                <a:gd name="connsiteX35" fmla="*/ 662940 w 701774"/>
                <a:gd name="connsiteY35" fmla="*/ 320040 h 533608"/>
                <a:gd name="connsiteX36" fmla="*/ 651510 w 701774"/>
                <a:gd name="connsiteY36" fmla="*/ 323850 h 533608"/>
                <a:gd name="connsiteX37" fmla="*/ 655320 w 701774"/>
                <a:gd name="connsiteY37" fmla="*/ 342900 h 533608"/>
                <a:gd name="connsiteX38" fmla="*/ 586740 w 701774"/>
                <a:gd name="connsiteY38" fmla="*/ 388620 h 533608"/>
                <a:gd name="connsiteX39" fmla="*/ 563880 w 701774"/>
                <a:gd name="connsiteY39" fmla="*/ 400050 h 533608"/>
                <a:gd name="connsiteX40" fmla="*/ 548640 w 701774"/>
                <a:gd name="connsiteY40" fmla="*/ 426720 h 533608"/>
                <a:gd name="connsiteX41" fmla="*/ 434340 w 701774"/>
                <a:gd name="connsiteY41" fmla="*/ 480060 h 533608"/>
                <a:gd name="connsiteX42" fmla="*/ 388620 w 701774"/>
                <a:gd name="connsiteY42" fmla="*/ 472440 h 533608"/>
                <a:gd name="connsiteX43" fmla="*/ 358140 w 701774"/>
                <a:gd name="connsiteY43" fmla="*/ 464820 h 533608"/>
                <a:gd name="connsiteX44" fmla="*/ 316230 w 701774"/>
                <a:gd name="connsiteY44" fmla="*/ 468630 h 533608"/>
                <a:gd name="connsiteX45" fmla="*/ 304800 w 701774"/>
                <a:gd name="connsiteY45" fmla="*/ 476250 h 533608"/>
                <a:gd name="connsiteX46" fmla="*/ 278130 w 701774"/>
                <a:gd name="connsiteY46" fmla="*/ 487680 h 533608"/>
                <a:gd name="connsiteX47" fmla="*/ 232410 w 701774"/>
                <a:gd name="connsiteY47" fmla="*/ 510540 h 533608"/>
                <a:gd name="connsiteX48" fmla="*/ 152400 w 701774"/>
                <a:gd name="connsiteY48" fmla="*/ 533400 h 533608"/>
                <a:gd name="connsiteX49" fmla="*/ 118110 w 701774"/>
                <a:gd name="connsiteY49" fmla="*/ 521970 h 533608"/>
                <a:gd name="connsiteX50" fmla="*/ 106680 w 701774"/>
                <a:gd name="connsiteY50" fmla="*/ 510540 h 533608"/>
                <a:gd name="connsiteX51" fmla="*/ 60960 w 701774"/>
                <a:gd name="connsiteY51" fmla="*/ 506730 h 533608"/>
                <a:gd name="connsiteX52" fmla="*/ 34290 w 701774"/>
                <a:gd name="connsiteY52" fmla="*/ 461010 h 533608"/>
                <a:gd name="connsiteX53" fmla="*/ 22860 w 701774"/>
                <a:gd name="connsiteY53" fmla="*/ 445770 h 533608"/>
                <a:gd name="connsiteX54" fmla="*/ 26670 w 701774"/>
                <a:gd name="connsiteY54" fmla="*/ 426720 h 533608"/>
                <a:gd name="connsiteX55" fmla="*/ 45720 w 701774"/>
                <a:gd name="connsiteY55" fmla="*/ 411480 h 533608"/>
                <a:gd name="connsiteX0" fmla="*/ 47 w 706901"/>
                <a:gd name="connsiteY0" fmla="*/ 434340 h 533608"/>
                <a:gd name="connsiteX1" fmla="*/ 24177 w 706901"/>
                <a:gd name="connsiteY1" fmla="*/ 361950 h 533608"/>
                <a:gd name="connsiteX2" fmla="*/ 5127 w 706901"/>
                <a:gd name="connsiteY2" fmla="*/ 304800 h 533608"/>
                <a:gd name="connsiteX3" fmla="*/ 35607 w 706901"/>
                <a:gd name="connsiteY3" fmla="*/ 278130 h 533608"/>
                <a:gd name="connsiteX4" fmla="*/ 81327 w 706901"/>
                <a:gd name="connsiteY4" fmla="*/ 281940 h 533608"/>
                <a:gd name="connsiteX5" fmla="*/ 62277 w 706901"/>
                <a:gd name="connsiteY5" fmla="*/ 262890 h 533608"/>
                <a:gd name="connsiteX6" fmla="*/ 43227 w 706901"/>
                <a:gd name="connsiteY6" fmla="*/ 240030 h 533608"/>
                <a:gd name="connsiteX7" fmla="*/ 47037 w 706901"/>
                <a:gd name="connsiteY7" fmla="*/ 182880 h 533608"/>
                <a:gd name="connsiteX8" fmla="*/ 100377 w 706901"/>
                <a:gd name="connsiteY8" fmla="*/ 163830 h 533608"/>
                <a:gd name="connsiteX9" fmla="*/ 134667 w 706901"/>
                <a:gd name="connsiteY9" fmla="*/ 167640 h 533608"/>
                <a:gd name="connsiteX10" fmla="*/ 146097 w 706901"/>
                <a:gd name="connsiteY10" fmla="*/ 171450 h 533608"/>
                <a:gd name="connsiteX11" fmla="*/ 165147 w 706901"/>
                <a:gd name="connsiteY11" fmla="*/ 148590 h 533608"/>
                <a:gd name="connsiteX12" fmla="*/ 195627 w 706901"/>
                <a:gd name="connsiteY12" fmla="*/ 129540 h 533608"/>
                <a:gd name="connsiteX13" fmla="*/ 229917 w 706901"/>
                <a:gd name="connsiteY13" fmla="*/ 106680 h 533608"/>
                <a:gd name="connsiteX14" fmla="*/ 275637 w 706901"/>
                <a:gd name="connsiteY14" fmla="*/ 110490 h 533608"/>
                <a:gd name="connsiteX15" fmla="*/ 279447 w 706901"/>
                <a:gd name="connsiteY15" fmla="*/ 91440 h 533608"/>
                <a:gd name="connsiteX16" fmla="*/ 290877 w 706901"/>
                <a:gd name="connsiteY16" fmla="*/ 64770 h 533608"/>
                <a:gd name="connsiteX17" fmla="*/ 306117 w 706901"/>
                <a:gd name="connsiteY17" fmla="*/ 60960 h 533608"/>
                <a:gd name="connsiteX18" fmla="*/ 332787 w 706901"/>
                <a:gd name="connsiteY18" fmla="*/ 64770 h 533608"/>
                <a:gd name="connsiteX19" fmla="*/ 389937 w 706901"/>
                <a:gd name="connsiteY19" fmla="*/ 34290 h 533608"/>
                <a:gd name="connsiteX20" fmla="*/ 412797 w 706901"/>
                <a:gd name="connsiteY20" fmla="*/ 22860 h 533608"/>
                <a:gd name="connsiteX21" fmla="*/ 469947 w 706901"/>
                <a:gd name="connsiteY21" fmla="*/ 26670 h 533608"/>
                <a:gd name="connsiteX22" fmla="*/ 481377 w 706901"/>
                <a:gd name="connsiteY22" fmla="*/ 30480 h 533608"/>
                <a:gd name="connsiteX23" fmla="*/ 553767 w 706901"/>
                <a:gd name="connsiteY23" fmla="*/ 3810 h 533608"/>
                <a:gd name="connsiteX24" fmla="*/ 576627 w 706901"/>
                <a:gd name="connsiteY24" fmla="*/ 0 h 533608"/>
                <a:gd name="connsiteX25" fmla="*/ 603297 w 706901"/>
                <a:gd name="connsiteY25" fmla="*/ 7620 h 533608"/>
                <a:gd name="connsiteX26" fmla="*/ 649017 w 706901"/>
                <a:gd name="connsiteY26" fmla="*/ 11430 h 533608"/>
                <a:gd name="connsiteX27" fmla="*/ 660447 w 706901"/>
                <a:gd name="connsiteY27" fmla="*/ 34290 h 533608"/>
                <a:gd name="connsiteX28" fmla="*/ 698547 w 706901"/>
                <a:gd name="connsiteY28" fmla="*/ 49530 h 533608"/>
                <a:gd name="connsiteX29" fmla="*/ 706167 w 706901"/>
                <a:gd name="connsiteY29" fmla="*/ 60960 h 533608"/>
                <a:gd name="connsiteX30" fmla="*/ 690927 w 706901"/>
                <a:gd name="connsiteY30" fmla="*/ 140970 h 533608"/>
                <a:gd name="connsiteX31" fmla="*/ 683307 w 706901"/>
                <a:gd name="connsiteY31" fmla="*/ 179070 h 533608"/>
                <a:gd name="connsiteX32" fmla="*/ 694737 w 706901"/>
                <a:gd name="connsiteY32" fmla="*/ 201930 h 533608"/>
                <a:gd name="connsiteX33" fmla="*/ 690927 w 706901"/>
                <a:gd name="connsiteY33" fmla="*/ 251460 h 533608"/>
                <a:gd name="connsiteX34" fmla="*/ 679497 w 706901"/>
                <a:gd name="connsiteY34" fmla="*/ 300990 h 533608"/>
                <a:gd name="connsiteX35" fmla="*/ 668067 w 706901"/>
                <a:gd name="connsiteY35" fmla="*/ 320040 h 533608"/>
                <a:gd name="connsiteX36" fmla="*/ 656637 w 706901"/>
                <a:gd name="connsiteY36" fmla="*/ 323850 h 533608"/>
                <a:gd name="connsiteX37" fmla="*/ 660447 w 706901"/>
                <a:gd name="connsiteY37" fmla="*/ 342900 h 533608"/>
                <a:gd name="connsiteX38" fmla="*/ 591867 w 706901"/>
                <a:gd name="connsiteY38" fmla="*/ 388620 h 533608"/>
                <a:gd name="connsiteX39" fmla="*/ 569007 w 706901"/>
                <a:gd name="connsiteY39" fmla="*/ 400050 h 533608"/>
                <a:gd name="connsiteX40" fmla="*/ 553767 w 706901"/>
                <a:gd name="connsiteY40" fmla="*/ 426720 h 533608"/>
                <a:gd name="connsiteX41" fmla="*/ 439467 w 706901"/>
                <a:gd name="connsiteY41" fmla="*/ 480060 h 533608"/>
                <a:gd name="connsiteX42" fmla="*/ 393747 w 706901"/>
                <a:gd name="connsiteY42" fmla="*/ 472440 h 533608"/>
                <a:gd name="connsiteX43" fmla="*/ 363267 w 706901"/>
                <a:gd name="connsiteY43" fmla="*/ 464820 h 533608"/>
                <a:gd name="connsiteX44" fmla="*/ 321357 w 706901"/>
                <a:gd name="connsiteY44" fmla="*/ 468630 h 533608"/>
                <a:gd name="connsiteX45" fmla="*/ 309927 w 706901"/>
                <a:gd name="connsiteY45" fmla="*/ 476250 h 533608"/>
                <a:gd name="connsiteX46" fmla="*/ 283257 w 706901"/>
                <a:gd name="connsiteY46" fmla="*/ 487680 h 533608"/>
                <a:gd name="connsiteX47" fmla="*/ 237537 w 706901"/>
                <a:gd name="connsiteY47" fmla="*/ 510540 h 533608"/>
                <a:gd name="connsiteX48" fmla="*/ 157527 w 706901"/>
                <a:gd name="connsiteY48" fmla="*/ 533400 h 533608"/>
                <a:gd name="connsiteX49" fmla="*/ 123237 w 706901"/>
                <a:gd name="connsiteY49" fmla="*/ 521970 h 533608"/>
                <a:gd name="connsiteX50" fmla="*/ 111807 w 706901"/>
                <a:gd name="connsiteY50" fmla="*/ 510540 h 533608"/>
                <a:gd name="connsiteX51" fmla="*/ 66087 w 706901"/>
                <a:gd name="connsiteY51" fmla="*/ 506730 h 533608"/>
                <a:gd name="connsiteX52" fmla="*/ 39417 w 706901"/>
                <a:gd name="connsiteY52" fmla="*/ 461010 h 533608"/>
                <a:gd name="connsiteX53" fmla="*/ 27987 w 706901"/>
                <a:gd name="connsiteY53" fmla="*/ 445770 h 533608"/>
                <a:gd name="connsiteX54" fmla="*/ 31797 w 706901"/>
                <a:gd name="connsiteY54" fmla="*/ 426720 h 533608"/>
                <a:gd name="connsiteX55" fmla="*/ 47 w 706901"/>
                <a:gd name="connsiteY55" fmla="*/ 434340 h 533608"/>
                <a:gd name="connsiteX0" fmla="*/ 14038 w 720892"/>
                <a:gd name="connsiteY0" fmla="*/ 434340 h 533608"/>
                <a:gd name="connsiteX1" fmla="*/ 68 w 720892"/>
                <a:gd name="connsiteY1" fmla="*/ 359410 h 533608"/>
                <a:gd name="connsiteX2" fmla="*/ 19118 w 720892"/>
                <a:gd name="connsiteY2" fmla="*/ 304800 h 533608"/>
                <a:gd name="connsiteX3" fmla="*/ 49598 w 720892"/>
                <a:gd name="connsiteY3" fmla="*/ 278130 h 533608"/>
                <a:gd name="connsiteX4" fmla="*/ 95318 w 720892"/>
                <a:gd name="connsiteY4" fmla="*/ 281940 h 533608"/>
                <a:gd name="connsiteX5" fmla="*/ 76268 w 720892"/>
                <a:gd name="connsiteY5" fmla="*/ 262890 h 533608"/>
                <a:gd name="connsiteX6" fmla="*/ 57218 w 720892"/>
                <a:gd name="connsiteY6" fmla="*/ 240030 h 533608"/>
                <a:gd name="connsiteX7" fmla="*/ 61028 w 720892"/>
                <a:gd name="connsiteY7" fmla="*/ 182880 h 533608"/>
                <a:gd name="connsiteX8" fmla="*/ 114368 w 720892"/>
                <a:gd name="connsiteY8" fmla="*/ 163830 h 533608"/>
                <a:gd name="connsiteX9" fmla="*/ 148658 w 720892"/>
                <a:gd name="connsiteY9" fmla="*/ 167640 h 533608"/>
                <a:gd name="connsiteX10" fmla="*/ 160088 w 720892"/>
                <a:gd name="connsiteY10" fmla="*/ 171450 h 533608"/>
                <a:gd name="connsiteX11" fmla="*/ 179138 w 720892"/>
                <a:gd name="connsiteY11" fmla="*/ 148590 h 533608"/>
                <a:gd name="connsiteX12" fmla="*/ 209618 w 720892"/>
                <a:gd name="connsiteY12" fmla="*/ 129540 h 533608"/>
                <a:gd name="connsiteX13" fmla="*/ 243908 w 720892"/>
                <a:gd name="connsiteY13" fmla="*/ 106680 h 533608"/>
                <a:gd name="connsiteX14" fmla="*/ 289628 w 720892"/>
                <a:gd name="connsiteY14" fmla="*/ 110490 h 533608"/>
                <a:gd name="connsiteX15" fmla="*/ 293438 w 720892"/>
                <a:gd name="connsiteY15" fmla="*/ 91440 h 533608"/>
                <a:gd name="connsiteX16" fmla="*/ 304868 w 720892"/>
                <a:gd name="connsiteY16" fmla="*/ 64770 h 533608"/>
                <a:gd name="connsiteX17" fmla="*/ 320108 w 720892"/>
                <a:gd name="connsiteY17" fmla="*/ 60960 h 533608"/>
                <a:gd name="connsiteX18" fmla="*/ 346778 w 720892"/>
                <a:gd name="connsiteY18" fmla="*/ 64770 h 533608"/>
                <a:gd name="connsiteX19" fmla="*/ 403928 w 720892"/>
                <a:gd name="connsiteY19" fmla="*/ 34290 h 533608"/>
                <a:gd name="connsiteX20" fmla="*/ 426788 w 720892"/>
                <a:gd name="connsiteY20" fmla="*/ 22860 h 533608"/>
                <a:gd name="connsiteX21" fmla="*/ 483938 w 720892"/>
                <a:gd name="connsiteY21" fmla="*/ 26670 h 533608"/>
                <a:gd name="connsiteX22" fmla="*/ 495368 w 720892"/>
                <a:gd name="connsiteY22" fmla="*/ 30480 h 533608"/>
                <a:gd name="connsiteX23" fmla="*/ 567758 w 720892"/>
                <a:gd name="connsiteY23" fmla="*/ 3810 h 533608"/>
                <a:gd name="connsiteX24" fmla="*/ 590618 w 720892"/>
                <a:gd name="connsiteY24" fmla="*/ 0 h 533608"/>
                <a:gd name="connsiteX25" fmla="*/ 617288 w 720892"/>
                <a:gd name="connsiteY25" fmla="*/ 7620 h 533608"/>
                <a:gd name="connsiteX26" fmla="*/ 663008 w 720892"/>
                <a:gd name="connsiteY26" fmla="*/ 11430 h 533608"/>
                <a:gd name="connsiteX27" fmla="*/ 674438 w 720892"/>
                <a:gd name="connsiteY27" fmla="*/ 34290 h 533608"/>
                <a:gd name="connsiteX28" fmla="*/ 712538 w 720892"/>
                <a:gd name="connsiteY28" fmla="*/ 49530 h 533608"/>
                <a:gd name="connsiteX29" fmla="*/ 720158 w 720892"/>
                <a:gd name="connsiteY29" fmla="*/ 60960 h 533608"/>
                <a:gd name="connsiteX30" fmla="*/ 704918 w 720892"/>
                <a:gd name="connsiteY30" fmla="*/ 140970 h 533608"/>
                <a:gd name="connsiteX31" fmla="*/ 697298 w 720892"/>
                <a:gd name="connsiteY31" fmla="*/ 179070 h 533608"/>
                <a:gd name="connsiteX32" fmla="*/ 708728 w 720892"/>
                <a:gd name="connsiteY32" fmla="*/ 201930 h 533608"/>
                <a:gd name="connsiteX33" fmla="*/ 704918 w 720892"/>
                <a:gd name="connsiteY33" fmla="*/ 251460 h 533608"/>
                <a:gd name="connsiteX34" fmla="*/ 693488 w 720892"/>
                <a:gd name="connsiteY34" fmla="*/ 300990 h 533608"/>
                <a:gd name="connsiteX35" fmla="*/ 682058 w 720892"/>
                <a:gd name="connsiteY35" fmla="*/ 320040 h 533608"/>
                <a:gd name="connsiteX36" fmla="*/ 670628 w 720892"/>
                <a:gd name="connsiteY36" fmla="*/ 323850 h 533608"/>
                <a:gd name="connsiteX37" fmla="*/ 674438 w 720892"/>
                <a:gd name="connsiteY37" fmla="*/ 342900 h 533608"/>
                <a:gd name="connsiteX38" fmla="*/ 605858 w 720892"/>
                <a:gd name="connsiteY38" fmla="*/ 388620 h 533608"/>
                <a:gd name="connsiteX39" fmla="*/ 582998 w 720892"/>
                <a:gd name="connsiteY39" fmla="*/ 400050 h 533608"/>
                <a:gd name="connsiteX40" fmla="*/ 567758 w 720892"/>
                <a:gd name="connsiteY40" fmla="*/ 426720 h 533608"/>
                <a:gd name="connsiteX41" fmla="*/ 453458 w 720892"/>
                <a:gd name="connsiteY41" fmla="*/ 480060 h 533608"/>
                <a:gd name="connsiteX42" fmla="*/ 407738 w 720892"/>
                <a:gd name="connsiteY42" fmla="*/ 472440 h 533608"/>
                <a:gd name="connsiteX43" fmla="*/ 377258 w 720892"/>
                <a:gd name="connsiteY43" fmla="*/ 464820 h 533608"/>
                <a:gd name="connsiteX44" fmla="*/ 335348 w 720892"/>
                <a:gd name="connsiteY44" fmla="*/ 468630 h 533608"/>
                <a:gd name="connsiteX45" fmla="*/ 323918 w 720892"/>
                <a:gd name="connsiteY45" fmla="*/ 476250 h 533608"/>
                <a:gd name="connsiteX46" fmla="*/ 297248 w 720892"/>
                <a:gd name="connsiteY46" fmla="*/ 487680 h 533608"/>
                <a:gd name="connsiteX47" fmla="*/ 251528 w 720892"/>
                <a:gd name="connsiteY47" fmla="*/ 510540 h 533608"/>
                <a:gd name="connsiteX48" fmla="*/ 171518 w 720892"/>
                <a:gd name="connsiteY48" fmla="*/ 533400 h 533608"/>
                <a:gd name="connsiteX49" fmla="*/ 137228 w 720892"/>
                <a:gd name="connsiteY49" fmla="*/ 521970 h 533608"/>
                <a:gd name="connsiteX50" fmla="*/ 125798 w 720892"/>
                <a:gd name="connsiteY50" fmla="*/ 510540 h 533608"/>
                <a:gd name="connsiteX51" fmla="*/ 80078 w 720892"/>
                <a:gd name="connsiteY51" fmla="*/ 506730 h 533608"/>
                <a:gd name="connsiteX52" fmla="*/ 53408 w 720892"/>
                <a:gd name="connsiteY52" fmla="*/ 461010 h 533608"/>
                <a:gd name="connsiteX53" fmla="*/ 41978 w 720892"/>
                <a:gd name="connsiteY53" fmla="*/ 445770 h 533608"/>
                <a:gd name="connsiteX54" fmla="*/ 45788 w 720892"/>
                <a:gd name="connsiteY54" fmla="*/ 426720 h 533608"/>
                <a:gd name="connsiteX55" fmla="*/ 14038 w 720892"/>
                <a:gd name="connsiteY55" fmla="*/ 434340 h 53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20892" h="533608">
                  <a:moveTo>
                    <a:pt x="14038" y="434340"/>
                  </a:moveTo>
                  <a:cubicBezTo>
                    <a:pt x="6418" y="423122"/>
                    <a:pt x="-779" y="381000"/>
                    <a:pt x="68" y="359410"/>
                  </a:cubicBezTo>
                  <a:cubicBezTo>
                    <a:pt x="915" y="337820"/>
                    <a:pt x="10863" y="318347"/>
                    <a:pt x="19118" y="304800"/>
                  </a:cubicBezTo>
                  <a:cubicBezTo>
                    <a:pt x="27373" y="291253"/>
                    <a:pt x="36667" y="282009"/>
                    <a:pt x="49598" y="278130"/>
                  </a:cubicBezTo>
                  <a:cubicBezTo>
                    <a:pt x="64246" y="273736"/>
                    <a:pt x="82040" y="289527"/>
                    <a:pt x="95318" y="281940"/>
                  </a:cubicBezTo>
                  <a:cubicBezTo>
                    <a:pt x="103115" y="277485"/>
                    <a:pt x="82309" y="269535"/>
                    <a:pt x="76268" y="262890"/>
                  </a:cubicBezTo>
                  <a:cubicBezTo>
                    <a:pt x="69596" y="255551"/>
                    <a:pt x="63568" y="247650"/>
                    <a:pt x="57218" y="240030"/>
                  </a:cubicBezTo>
                  <a:cubicBezTo>
                    <a:pt x="58488" y="220980"/>
                    <a:pt x="53619" y="200476"/>
                    <a:pt x="61028" y="182880"/>
                  </a:cubicBezTo>
                  <a:cubicBezTo>
                    <a:pt x="67646" y="167163"/>
                    <a:pt x="101987" y="165599"/>
                    <a:pt x="114368" y="163830"/>
                  </a:cubicBezTo>
                  <a:cubicBezTo>
                    <a:pt x="125798" y="165100"/>
                    <a:pt x="137314" y="165749"/>
                    <a:pt x="148658" y="167640"/>
                  </a:cubicBezTo>
                  <a:cubicBezTo>
                    <a:pt x="152619" y="168300"/>
                    <a:pt x="156682" y="173579"/>
                    <a:pt x="160088" y="171450"/>
                  </a:cubicBezTo>
                  <a:cubicBezTo>
                    <a:pt x="168499" y="166193"/>
                    <a:pt x="171566" y="154997"/>
                    <a:pt x="179138" y="148590"/>
                  </a:cubicBezTo>
                  <a:cubicBezTo>
                    <a:pt x="188284" y="140851"/>
                    <a:pt x="200033" y="136729"/>
                    <a:pt x="209618" y="129540"/>
                  </a:cubicBezTo>
                  <a:cubicBezTo>
                    <a:pt x="244034" y="103728"/>
                    <a:pt x="204536" y="122429"/>
                    <a:pt x="243908" y="106680"/>
                  </a:cubicBezTo>
                  <a:cubicBezTo>
                    <a:pt x="259148" y="107950"/>
                    <a:pt x="275011" y="114987"/>
                    <a:pt x="289628" y="110490"/>
                  </a:cubicBezTo>
                  <a:cubicBezTo>
                    <a:pt x="295817" y="108586"/>
                    <a:pt x="292033" y="97762"/>
                    <a:pt x="293438" y="91440"/>
                  </a:cubicBezTo>
                  <a:cubicBezTo>
                    <a:pt x="295100" y="83959"/>
                    <a:pt x="297193" y="69887"/>
                    <a:pt x="304868" y="64770"/>
                  </a:cubicBezTo>
                  <a:cubicBezTo>
                    <a:pt x="309225" y="61865"/>
                    <a:pt x="315028" y="62230"/>
                    <a:pt x="320108" y="60960"/>
                  </a:cubicBezTo>
                  <a:cubicBezTo>
                    <a:pt x="328998" y="62230"/>
                    <a:pt x="337821" y="65410"/>
                    <a:pt x="346778" y="64770"/>
                  </a:cubicBezTo>
                  <a:cubicBezTo>
                    <a:pt x="376249" y="62665"/>
                    <a:pt x="378977" y="50330"/>
                    <a:pt x="403928" y="34290"/>
                  </a:cubicBezTo>
                  <a:cubicBezTo>
                    <a:pt x="411094" y="29683"/>
                    <a:pt x="419168" y="26670"/>
                    <a:pt x="426788" y="22860"/>
                  </a:cubicBezTo>
                  <a:cubicBezTo>
                    <a:pt x="445838" y="24130"/>
                    <a:pt x="464962" y="24562"/>
                    <a:pt x="483938" y="26670"/>
                  </a:cubicBezTo>
                  <a:cubicBezTo>
                    <a:pt x="487930" y="27114"/>
                    <a:pt x="491368" y="30844"/>
                    <a:pt x="495368" y="30480"/>
                  </a:cubicBezTo>
                  <a:cubicBezTo>
                    <a:pt x="526804" y="27622"/>
                    <a:pt x="536727" y="14762"/>
                    <a:pt x="567758" y="3810"/>
                  </a:cubicBezTo>
                  <a:cubicBezTo>
                    <a:pt x="575043" y="1239"/>
                    <a:pt x="582998" y="1270"/>
                    <a:pt x="590618" y="0"/>
                  </a:cubicBezTo>
                  <a:cubicBezTo>
                    <a:pt x="599508" y="2540"/>
                    <a:pt x="608155" y="6178"/>
                    <a:pt x="617288" y="7620"/>
                  </a:cubicBezTo>
                  <a:cubicBezTo>
                    <a:pt x="632394" y="10005"/>
                    <a:pt x="648304" y="7229"/>
                    <a:pt x="663008" y="11430"/>
                  </a:cubicBezTo>
                  <a:cubicBezTo>
                    <a:pt x="679165" y="16046"/>
                    <a:pt x="663647" y="27423"/>
                    <a:pt x="674438" y="34290"/>
                  </a:cubicBezTo>
                  <a:cubicBezTo>
                    <a:pt x="685978" y="41634"/>
                    <a:pt x="712538" y="49530"/>
                    <a:pt x="712538" y="49530"/>
                  </a:cubicBezTo>
                  <a:cubicBezTo>
                    <a:pt x="715078" y="53340"/>
                    <a:pt x="719872" y="56390"/>
                    <a:pt x="720158" y="60960"/>
                  </a:cubicBezTo>
                  <a:cubicBezTo>
                    <a:pt x="723063" y="107439"/>
                    <a:pt x="717217" y="104074"/>
                    <a:pt x="704918" y="140970"/>
                  </a:cubicBezTo>
                  <a:cubicBezTo>
                    <a:pt x="701129" y="152337"/>
                    <a:pt x="699174" y="167815"/>
                    <a:pt x="697298" y="179070"/>
                  </a:cubicBezTo>
                  <a:cubicBezTo>
                    <a:pt x="701108" y="186690"/>
                    <a:pt x="707836" y="193457"/>
                    <a:pt x="708728" y="201930"/>
                  </a:cubicBezTo>
                  <a:cubicBezTo>
                    <a:pt x="710461" y="218398"/>
                    <a:pt x="706651" y="234992"/>
                    <a:pt x="704918" y="251460"/>
                  </a:cubicBezTo>
                  <a:cubicBezTo>
                    <a:pt x="703477" y="265153"/>
                    <a:pt x="698576" y="288778"/>
                    <a:pt x="693488" y="300990"/>
                  </a:cubicBezTo>
                  <a:cubicBezTo>
                    <a:pt x="690640" y="307826"/>
                    <a:pt x="687294" y="314804"/>
                    <a:pt x="682058" y="320040"/>
                  </a:cubicBezTo>
                  <a:cubicBezTo>
                    <a:pt x="679218" y="322880"/>
                    <a:pt x="674438" y="322580"/>
                    <a:pt x="670628" y="323850"/>
                  </a:cubicBezTo>
                  <a:cubicBezTo>
                    <a:pt x="671898" y="330200"/>
                    <a:pt x="676486" y="336757"/>
                    <a:pt x="674438" y="342900"/>
                  </a:cubicBezTo>
                  <a:cubicBezTo>
                    <a:pt x="662783" y="377866"/>
                    <a:pt x="636964" y="375523"/>
                    <a:pt x="605858" y="388620"/>
                  </a:cubicBezTo>
                  <a:cubicBezTo>
                    <a:pt x="598006" y="391926"/>
                    <a:pt x="590618" y="396240"/>
                    <a:pt x="582998" y="400050"/>
                  </a:cubicBezTo>
                  <a:cubicBezTo>
                    <a:pt x="577918" y="408940"/>
                    <a:pt x="575560" y="420089"/>
                    <a:pt x="567758" y="426720"/>
                  </a:cubicBezTo>
                  <a:cubicBezTo>
                    <a:pt x="521677" y="465889"/>
                    <a:pt x="506256" y="464975"/>
                    <a:pt x="453458" y="480060"/>
                  </a:cubicBezTo>
                  <a:cubicBezTo>
                    <a:pt x="438218" y="477520"/>
                    <a:pt x="422888" y="475470"/>
                    <a:pt x="407738" y="472440"/>
                  </a:cubicBezTo>
                  <a:cubicBezTo>
                    <a:pt x="397469" y="470386"/>
                    <a:pt x="387716" y="465370"/>
                    <a:pt x="377258" y="464820"/>
                  </a:cubicBezTo>
                  <a:cubicBezTo>
                    <a:pt x="363250" y="464083"/>
                    <a:pt x="349318" y="467360"/>
                    <a:pt x="335348" y="468630"/>
                  </a:cubicBezTo>
                  <a:cubicBezTo>
                    <a:pt x="331538" y="471170"/>
                    <a:pt x="328014" y="474202"/>
                    <a:pt x="323918" y="476250"/>
                  </a:cubicBezTo>
                  <a:cubicBezTo>
                    <a:pt x="315267" y="480575"/>
                    <a:pt x="305646" y="482881"/>
                    <a:pt x="297248" y="487680"/>
                  </a:cubicBezTo>
                  <a:cubicBezTo>
                    <a:pt x="253024" y="512951"/>
                    <a:pt x="288572" y="503131"/>
                    <a:pt x="251528" y="510540"/>
                  </a:cubicBezTo>
                  <a:cubicBezTo>
                    <a:pt x="221204" y="525702"/>
                    <a:pt x="210075" y="535153"/>
                    <a:pt x="171518" y="533400"/>
                  </a:cubicBezTo>
                  <a:cubicBezTo>
                    <a:pt x="159482" y="532853"/>
                    <a:pt x="148658" y="525780"/>
                    <a:pt x="137228" y="521970"/>
                  </a:cubicBezTo>
                  <a:cubicBezTo>
                    <a:pt x="133418" y="518160"/>
                    <a:pt x="131004" y="511928"/>
                    <a:pt x="125798" y="510540"/>
                  </a:cubicBezTo>
                  <a:cubicBezTo>
                    <a:pt x="111022" y="506600"/>
                    <a:pt x="93446" y="514157"/>
                    <a:pt x="80078" y="506730"/>
                  </a:cubicBezTo>
                  <a:cubicBezTo>
                    <a:pt x="45639" y="487597"/>
                    <a:pt x="64296" y="480064"/>
                    <a:pt x="53408" y="461010"/>
                  </a:cubicBezTo>
                  <a:cubicBezTo>
                    <a:pt x="50258" y="455497"/>
                    <a:pt x="45788" y="450850"/>
                    <a:pt x="41978" y="445770"/>
                  </a:cubicBezTo>
                  <a:cubicBezTo>
                    <a:pt x="43248" y="439420"/>
                    <a:pt x="42356" y="432211"/>
                    <a:pt x="45788" y="426720"/>
                  </a:cubicBezTo>
                  <a:cubicBezTo>
                    <a:pt x="49153" y="421335"/>
                    <a:pt x="21658" y="445558"/>
                    <a:pt x="14038" y="434340"/>
                  </a:cubicBez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85" name="Rektangel 6">
              <a:extLst>
                <a:ext uri="{FF2B5EF4-FFF2-40B4-BE49-F238E27FC236}">
                  <a16:creationId xmlns:a16="http://schemas.microsoft.com/office/drawing/2014/main" id="{03301F2B-3762-606B-C5F6-D82DE4479E13}"/>
                </a:ext>
              </a:extLst>
            </p:cNvPr>
            <p:cNvSpPr/>
            <p:nvPr/>
          </p:nvSpPr>
          <p:spPr>
            <a:xfrm>
              <a:off x="6399540" y="3593072"/>
              <a:ext cx="187182" cy="421218"/>
            </a:xfrm>
            <a:custGeom>
              <a:avLst/>
              <a:gdLst>
                <a:gd name="connsiteX0" fmla="*/ 0 w 232902"/>
                <a:gd name="connsiteY0" fmla="*/ 0 h 504149"/>
                <a:gd name="connsiteX1" fmla="*/ 232902 w 232902"/>
                <a:gd name="connsiteY1" fmla="*/ 0 h 504149"/>
                <a:gd name="connsiteX2" fmla="*/ 232902 w 232902"/>
                <a:gd name="connsiteY2" fmla="*/ 504149 h 504149"/>
                <a:gd name="connsiteX3" fmla="*/ 0 w 232902"/>
                <a:gd name="connsiteY3" fmla="*/ 504149 h 504149"/>
                <a:gd name="connsiteX4" fmla="*/ 0 w 232902"/>
                <a:gd name="connsiteY4" fmla="*/ 0 h 504149"/>
                <a:gd name="connsiteX0" fmla="*/ 0 w 232902"/>
                <a:gd name="connsiteY0" fmla="*/ 0 h 565109"/>
                <a:gd name="connsiteX1" fmla="*/ 232902 w 232902"/>
                <a:gd name="connsiteY1" fmla="*/ 60960 h 565109"/>
                <a:gd name="connsiteX2" fmla="*/ 232902 w 232902"/>
                <a:gd name="connsiteY2" fmla="*/ 565109 h 565109"/>
                <a:gd name="connsiteX3" fmla="*/ 0 w 232902"/>
                <a:gd name="connsiteY3" fmla="*/ 565109 h 565109"/>
                <a:gd name="connsiteX4" fmla="*/ 0 w 232902"/>
                <a:gd name="connsiteY4" fmla="*/ 0 h 565109"/>
                <a:gd name="connsiteX0" fmla="*/ 3810 w 236712"/>
                <a:gd name="connsiteY0" fmla="*/ 0 h 565109"/>
                <a:gd name="connsiteX1" fmla="*/ 236712 w 236712"/>
                <a:gd name="connsiteY1" fmla="*/ 60960 h 565109"/>
                <a:gd name="connsiteX2" fmla="*/ 236712 w 236712"/>
                <a:gd name="connsiteY2" fmla="*/ 565109 h 565109"/>
                <a:gd name="connsiteX3" fmla="*/ 0 w 236712"/>
                <a:gd name="connsiteY3" fmla="*/ 511769 h 565109"/>
                <a:gd name="connsiteX4" fmla="*/ 3810 w 236712"/>
                <a:gd name="connsiteY4" fmla="*/ 0 h 565109"/>
                <a:gd name="connsiteX0" fmla="*/ 11430 w 236712"/>
                <a:gd name="connsiteY0" fmla="*/ 0 h 557489"/>
                <a:gd name="connsiteX1" fmla="*/ 236712 w 236712"/>
                <a:gd name="connsiteY1" fmla="*/ 53340 h 557489"/>
                <a:gd name="connsiteX2" fmla="*/ 236712 w 236712"/>
                <a:gd name="connsiteY2" fmla="*/ 557489 h 557489"/>
                <a:gd name="connsiteX3" fmla="*/ 0 w 236712"/>
                <a:gd name="connsiteY3" fmla="*/ 504149 h 557489"/>
                <a:gd name="connsiteX4" fmla="*/ 11430 w 23671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229092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229092"/>
                <a:gd name="connsiteY0" fmla="*/ 0 h 557489"/>
                <a:gd name="connsiteX1" fmla="*/ 229092 w 229092"/>
                <a:gd name="connsiteY1" fmla="*/ 53340 h 557489"/>
                <a:gd name="connsiteX2" fmla="*/ 174228 w 229092"/>
                <a:gd name="connsiteY2" fmla="*/ 557489 h 557489"/>
                <a:gd name="connsiteX3" fmla="*/ 0 w 229092"/>
                <a:gd name="connsiteY3" fmla="*/ 496529 h 557489"/>
                <a:gd name="connsiteX4" fmla="*/ 3810 w 229092"/>
                <a:gd name="connsiteY4" fmla="*/ 0 h 557489"/>
                <a:gd name="connsiteX0" fmla="*/ 3810 w 180324"/>
                <a:gd name="connsiteY0" fmla="*/ 0 h 557489"/>
                <a:gd name="connsiteX1" fmla="*/ 180324 w 180324"/>
                <a:gd name="connsiteY1" fmla="*/ 193548 h 557489"/>
                <a:gd name="connsiteX2" fmla="*/ 174228 w 180324"/>
                <a:gd name="connsiteY2" fmla="*/ 557489 h 557489"/>
                <a:gd name="connsiteX3" fmla="*/ 0 w 180324"/>
                <a:gd name="connsiteY3" fmla="*/ 496529 h 557489"/>
                <a:gd name="connsiteX4" fmla="*/ 3810 w 180324"/>
                <a:gd name="connsiteY4" fmla="*/ 0 h 557489"/>
                <a:gd name="connsiteX0" fmla="*/ 0 w 194802"/>
                <a:gd name="connsiteY0" fmla="*/ 0 h 429473"/>
                <a:gd name="connsiteX1" fmla="*/ 194802 w 194802"/>
                <a:gd name="connsiteY1" fmla="*/ 65532 h 429473"/>
                <a:gd name="connsiteX2" fmla="*/ 188706 w 194802"/>
                <a:gd name="connsiteY2" fmla="*/ 429473 h 429473"/>
                <a:gd name="connsiteX3" fmla="*/ 14478 w 194802"/>
                <a:gd name="connsiteY3" fmla="*/ 368513 h 429473"/>
                <a:gd name="connsiteX4" fmla="*/ 0 w 194802"/>
                <a:gd name="connsiteY4" fmla="*/ 0 h 429473"/>
                <a:gd name="connsiteX0" fmla="*/ 762 w 195564"/>
                <a:gd name="connsiteY0" fmla="*/ 0 h 429473"/>
                <a:gd name="connsiteX1" fmla="*/ 195564 w 195564"/>
                <a:gd name="connsiteY1" fmla="*/ 65532 h 429473"/>
                <a:gd name="connsiteX2" fmla="*/ 189468 w 195564"/>
                <a:gd name="connsiteY2" fmla="*/ 429473 h 429473"/>
                <a:gd name="connsiteX3" fmla="*/ 0 w 195564"/>
                <a:gd name="connsiteY3" fmla="*/ 363433 h 429473"/>
                <a:gd name="connsiteX4" fmla="*/ 762 w 195564"/>
                <a:gd name="connsiteY4" fmla="*/ 0 h 429473"/>
                <a:gd name="connsiteX0" fmla="*/ 762 w 195564"/>
                <a:gd name="connsiteY0" fmla="*/ 0 h 419313"/>
                <a:gd name="connsiteX1" fmla="*/ 195564 w 195564"/>
                <a:gd name="connsiteY1" fmla="*/ 55372 h 419313"/>
                <a:gd name="connsiteX2" fmla="*/ 189468 w 195564"/>
                <a:gd name="connsiteY2" fmla="*/ 419313 h 419313"/>
                <a:gd name="connsiteX3" fmla="*/ 0 w 195564"/>
                <a:gd name="connsiteY3" fmla="*/ 353273 h 419313"/>
                <a:gd name="connsiteX4" fmla="*/ 762 w 195564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0678 w 194802"/>
                <a:gd name="connsiteY3" fmla="*/ 302473 h 419313"/>
                <a:gd name="connsiteX4" fmla="*/ 0 w 194802"/>
                <a:gd name="connsiteY4" fmla="*/ 0 h 419313"/>
                <a:gd name="connsiteX0" fmla="*/ 0 w 194802"/>
                <a:gd name="connsiteY0" fmla="*/ 0 h 419313"/>
                <a:gd name="connsiteX1" fmla="*/ 194802 w 194802"/>
                <a:gd name="connsiteY1" fmla="*/ 55372 h 419313"/>
                <a:gd name="connsiteX2" fmla="*/ 188706 w 194802"/>
                <a:gd name="connsiteY2" fmla="*/ 419313 h 419313"/>
                <a:gd name="connsiteX3" fmla="*/ 9398 w 194802"/>
                <a:gd name="connsiteY3" fmla="*/ 348193 h 419313"/>
                <a:gd name="connsiteX4" fmla="*/ 0 w 194802"/>
                <a:gd name="connsiteY4" fmla="*/ 0 h 419313"/>
                <a:gd name="connsiteX0" fmla="*/ 0 w 396986"/>
                <a:gd name="connsiteY0" fmla="*/ 0 h 652993"/>
                <a:gd name="connsiteX1" fmla="*/ 194802 w 396986"/>
                <a:gd name="connsiteY1" fmla="*/ 55372 h 652993"/>
                <a:gd name="connsiteX2" fmla="*/ 396986 w 396986"/>
                <a:gd name="connsiteY2" fmla="*/ 652993 h 652993"/>
                <a:gd name="connsiteX3" fmla="*/ 9398 w 396986"/>
                <a:gd name="connsiteY3" fmla="*/ 348193 h 652993"/>
                <a:gd name="connsiteX4" fmla="*/ 0 w 396986"/>
                <a:gd name="connsiteY4" fmla="*/ 0 h 65299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48193 h 429473"/>
                <a:gd name="connsiteX4" fmla="*/ 0 w 194802"/>
                <a:gd name="connsiteY4" fmla="*/ 0 h 429473"/>
                <a:gd name="connsiteX0" fmla="*/ 0 w 194802"/>
                <a:gd name="connsiteY0" fmla="*/ 0 h 480273"/>
                <a:gd name="connsiteX1" fmla="*/ 194802 w 194802"/>
                <a:gd name="connsiteY1" fmla="*/ 55372 h 480273"/>
                <a:gd name="connsiteX2" fmla="*/ 193786 w 194802"/>
                <a:gd name="connsiteY2" fmla="*/ 429473 h 480273"/>
                <a:gd name="connsiteX3" fmla="*/ 108458 w 194802"/>
                <a:gd name="connsiteY3" fmla="*/ 480273 h 480273"/>
                <a:gd name="connsiteX4" fmla="*/ 0 w 194802"/>
                <a:gd name="connsiteY4" fmla="*/ 0 h 480273"/>
                <a:gd name="connsiteX0" fmla="*/ 0 w 194802"/>
                <a:gd name="connsiteY0" fmla="*/ 0 h 429473"/>
                <a:gd name="connsiteX1" fmla="*/ 194802 w 194802"/>
                <a:gd name="connsiteY1" fmla="*/ 55372 h 429473"/>
                <a:gd name="connsiteX2" fmla="*/ 193786 w 194802"/>
                <a:gd name="connsiteY2" fmla="*/ 429473 h 429473"/>
                <a:gd name="connsiteX3" fmla="*/ 9398 w 194802"/>
                <a:gd name="connsiteY3" fmla="*/ 355813 h 429473"/>
                <a:gd name="connsiteX4" fmla="*/ 0 w 194802"/>
                <a:gd name="connsiteY4" fmla="*/ 0 h 429473"/>
                <a:gd name="connsiteX0" fmla="*/ 71882 w 185404"/>
                <a:gd name="connsiteY0" fmla="*/ 15748 h 374101"/>
                <a:gd name="connsiteX1" fmla="*/ 185404 w 185404"/>
                <a:gd name="connsiteY1" fmla="*/ 0 h 374101"/>
                <a:gd name="connsiteX2" fmla="*/ 184388 w 185404"/>
                <a:gd name="connsiteY2" fmla="*/ 374101 h 374101"/>
                <a:gd name="connsiteX3" fmla="*/ 0 w 185404"/>
                <a:gd name="connsiteY3" fmla="*/ 300441 h 374101"/>
                <a:gd name="connsiteX4" fmla="*/ 71882 w 185404"/>
                <a:gd name="connsiteY4" fmla="*/ 15748 h 374101"/>
                <a:gd name="connsiteX0" fmla="*/ 0 w 187182"/>
                <a:gd name="connsiteY0" fmla="*/ 0 h 432013"/>
                <a:gd name="connsiteX1" fmla="*/ 187182 w 187182"/>
                <a:gd name="connsiteY1" fmla="*/ 57912 h 432013"/>
                <a:gd name="connsiteX2" fmla="*/ 186166 w 187182"/>
                <a:gd name="connsiteY2" fmla="*/ 432013 h 432013"/>
                <a:gd name="connsiteX3" fmla="*/ 1778 w 187182"/>
                <a:gd name="connsiteY3" fmla="*/ 358353 h 432013"/>
                <a:gd name="connsiteX4" fmla="*/ 0 w 187182"/>
                <a:gd name="connsiteY4" fmla="*/ 0 h 432013"/>
                <a:gd name="connsiteX0" fmla="*/ 0 w 187182"/>
                <a:gd name="connsiteY0" fmla="*/ 0 h 426933"/>
                <a:gd name="connsiteX1" fmla="*/ 187182 w 187182"/>
                <a:gd name="connsiteY1" fmla="*/ 5791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6933"/>
                <a:gd name="connsiteX1" fmla="*/ 187182 w 187182"/>
                <a:gd name="connsiteY1" fmla="*/ 60452 h 426933"/>
                <a:gd name="connsiteX2" fmla="*/ 186166 w 187182"/>
                <a:gd name="connsiteY2" fmla="*/ 426933 h 426933"/>
                <a:gd name="connsiteX3" fmla="*/ 1778 w 187182"/>
                <a:gd name="connsiteY3" fmla="*/ 358353 h 426933"/>
                <a:gd name="connsiteX4" fmla="*/ 0 w 187182"/>
                <a:gd name="connsiteY4" fmla="*/ 0 h 426933"/>
                <a:gd name="connsiteX0" fmla="*/ 0 w 187182"/>
                <a:gd name="connsiteY0" fmla="*/ 0 h 428838"/>
                <a:gd name="connsiteX1" fmla="*/ 187182 w 187182"/>
                <a:gd name="connsiteY1" fmla="*/ 60452 h 428838"/>
                <a:gd name="connsiteX2" fmla="*/ 184261 w 187182"/>
                <a:gd name="connsiteY2" fmla="*/ 428838 h 428838"/>
                <a:gd name="connsiteX3" fmla="*/ 1778 w 187182"/>
                <a:gd name="connsiteY3" fmla="*/ 358353 h 428838"/>
                <a:gd name="connsiteX4" fmla="*/ 0 w 187182"/>
                <a:gd name="connsiteY4" fmla="*/ 0 h 428838"/>
                <a:gd name="connsiteX0" fmla="*/ 0 w 187182"/>
                <a:gd name="connsiteY0" fmla="*/ 0 h 421218"/>
                <a:gd name="connsiteX1" fmla="*/ 187182 w 187182"/>
                <a:gd name="connsiteY1" fmla="*/ 60452 h 421218"/>
                <a:gd name="connsiteX2" fmla="*/ 186166 w 187182"/>
                <a:gd name="connsiteY2" fmla="*/ 421218 h 421218"/>
                <a:gd name="connsiteX3" fmla="*/ 1778 w 187182"/>
                <a:gd name="connsiteY3" fmla="*/ 358353 h 421218"/>
                <a:gd name="connsiteX4" fmla="*/ 0 w 187182"/>
                <a:gd name="connsiteY4" fmla="*/ 0 h 42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82" h="421218">
                  <a:moveTo>
                    <a:pt x="0" y="0"/>
                  </a:moveTo>
                  <a:lnTo>
                    <a:pt x="187182" y="60452"/>
                  </a:lnTo>
                  <a:cubicBezTo>
                    <a:pt x="186843" y="185152"/>
                    <a:pt x="186505" y="296518"/>
                    <a:pt x="186166" y="421218"/>
                  </a:cubicBezTo>
                  <a:lnTo>
                    <a:pt x="1778" y="358353"/>
                  </a:lnTo>
                  <a:cubicBezTo>
                    <a:pt x="1185" y="238902"/>
                    <a:pt x="593" y="11945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86" name="Rektangel 5">
              <a:extLst>
                <a:ext uri="{FF2B5EF4-FFF2-40B4-BE49-F238E27FC236}">
                  <a16:creationId xmlns:a16="http://schemas.microsoft.com/office/drawing/2014/main" id="{AE89D6CE-5B20-CA19-DD0F-0E4DBF79CCC9}"/>
                </a:ext>
              </a:extLst>
            </p:cNvPr>
            <p:cNvSpPr/>
            <p:nvPr/>
          </p:nvSpPr>
          <p:spPr>
            <a:xfrm>
              <a:off x="6587302" y="3400105"/>
              <a:ext cx="562270" cy="616073"/>
            </a:xfrm>
            <a:custGeom>
              <a:avLst/>
              <a:gdLst>
                <a:gd name="connsiteX0" fmla="*/ 0 w 737418"/>
                <a:gd name="connsiteY0" fmla="*/ 0 h 491613"/>
                <a:gd name="connsiteX1" fmla="*/ 737418 w 737418"/>
                <a:gd name="connsiteY1" fmla="*/ 0 h 491613"/>
                <a:gd name="connsiteX2" fmla="*/ 737418 w 737418"/>
                <a:gd name="connsiteY2" fmla="*/ 491613 h 491613"/>
                <a:gd name="connsiteX3" fmla="*/ 0 w 737418"/>
                <a:gd name="connsiteY3" fmla="*/ 491613 h 491613"/>
                <a:gd name="connsiteX4" fmla="*/ 0 w 737418"/>
                <a:gd name="connsiteY4" fmla="*/ 0 h 491613"/>
                <a:gd name="connsiteX0" fmla="*/ 0 w 737418"/>
                <a:gd name="connsiteY0" fmla="*/ 0 h 754503"/>
                <a:gd name="connsiteX1" fmla="*/ 737418 w 737418"/>
                <a:gd name="connsiteY1" fmla="*/ 0 h 754503"/>
                <a:gd name="connsiteX2" fmla="*/ 737418 w 737418"/>
                <a:gd name="connsiteY2" fmla="*/ 491613 h 754503"/>
                <a:gd name="connsiteX3" fmla="*/ 175260 w 737418"/>
                <a:gd name="connsiteY3" fmla="*/ 754503 h 754503"/>
                <a:gd name="connsiteX4" fmla="*/ 0 w 737418"/>
                <a:gd name="connsiteY4" fmla="*/ 0 h 754503"/>
                <a:gd name="connsiteX0" fmla="*/ 0 w 585018"/>
                <a:gd name="connsiteY0" fmla="*/ 251460 h 754503"/>
                <a:gd name="connsiteX1" fmla="*/ 585018 w 585018"/>
                <a:gd name="connsiteY1" fmla="*/ 0 h 754503"/>
                <a:gd name="connsiteX2" fmla="*/ 585018 w 585018"/>
                <a:gd name="connsiteY2" fmla="*/ 491613 h 754503"/>
                <a:gd name="connsiteX3" fmla="*/ 22860 w 585018"/>
                <a:gd name="connsiteY3" fmla="*/ 754503 h 754503"/>
                <a:gd name="connsiteX4" fmla="*/ 0 w 585018"/>
                <a:gd name="connsiteY4" fmla="*/ 251460 h 754503"/>
                <a:gd name="connsiteX0" fmla="*/ 3810 w 562158"/>
                <a:gd name="connsiteY0" fmla="*/ 243840 h 754503"/>
                <a:gd name="connsiteX1" fmla="*/ 562158 w 562158"/>
                <a:gd name="connsiteY1" fmla="*/ 0 h 754503"/>
                <a:gd name="connsiteX2" fmla="*/ 562158 w 562158"/>
                <a:gd name="connsiteY2" fmla="*/ 491613 h 754503"/>
                <a:gd name="connsiteX3" fmla="*/ 0 w 562158"/>
                <a:gd name="connsiteY3" fmla="*/ 754503 h 754503"/>
                <a:gd name="connsiteX4" fmla="*/ 3810 w 562158"/>
                <a:gd name="connsiteY4" fmla="*/ 243840 h 754503"/>
                <a:gd name="connsiteX0" fmla="*/ 3810 w 562158"/>
                <a:gd name="connsiteY0" fmla="*/ 24384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3810 w 562158"/>
                <a:gd name="connsiteY4" fmla="*/ 243840 h 739263"/>
                <a:gd name="connsiteX0" fmla="*/ 0 w 562158"/>
                <a:gd name="connsiteY0" fmla="*/ 377190 h 739263"/>
                <a:gd name="connsiteX1" fmla="*/ 562158 w 562158"/>
                <a:gd name="connsiteY1" fmla="*/ 0 h 739263"/>
                <a:gd name="connsiteX2" fmla="*/ 562158 w 562158"/>
                <a:gd name="connsiteY2" fmla="*/ 491613 h 739263"/>
                <a:gd name="connsiteX3" fmla="*/ 0 w 562158"/>
                <a:gd name="connsiteY3" fmla="*/ 739263 h 739263"/>
                <a:gd name="connsiteX4" fmla="*/ 0 w 562158"/>
                <a:gd name="connsiteY4" fmla="*/ 377190 h 739263"/>
                <a:gd name="connsiteX0" fmla="*/ 0 w 562158"/>
                <a:gd name="connsiteY0" fmla="*/ 251460 h 613533"/>
                <a:gd name="connsiteX1" fmla="*/ 562158 w 562158"/>
                <a:gd name="connsiteY1" fmla="*/ 0 h 613533"/>
                <a:gd name="connsiteX2" fmla="*/ 562158 w 562158"/>
                <a:gd name="connsiteY2" fmla="*/ 365883 h 613533"/>
                <a:gd name="connsiteX3" fmla="*/ 0 w 562158"/>
                <a:gd name="connsiteY3" fmla="*/ 613533 h 613533"/>
                <a:gd name="connsiteX4" fmla="*/ 0 w 562158"/>
                <a:gd name="connsiteY4" fmla="*/ 251460 h 613533"/>
                <a:gd name="connsiteX0" fmla="*/ 0 w 643438"/>
                <a:gd name="connsiteY0" fmla="*/ 251460 h 613533"/>
                <a:gd name="connsiteX1" fmla="*/ 562158 w 643438"/>
                <a:gd name="connsiteY1" fmla="*/ 0 h 613533"/>
                <a:gd name="connsiteX2" fmla="*/ 643438 w 643438"/>
                <a:gd name="connsiteY2" fmla="*/ 508123 h 613533"/>
                <a:gd name="connsiteX3" fmla="*/ 0 w 643438"/>
                <a:gd name="connsiteY3" fmla="*/ 613533 h 613533"/>
                <a:gd name="connsiteX4" fmla="*/ 0 w 643438"/>
                <a:gd name="connsiteY4" fmla="*/ 251460 h 613533"/>
                <a:gd name="connsiteX0" fmla="*/ 0 w 564698"/>
                <a:gd name="connsiteY0" fmla="*/ 251460 h 613533"/>
                <a:gd name="connsiteX1" fmla="*/ 562158 w 564698"/>
                <a:gd name="connsiteY1" fmla="*/ 0 h 613533"/>
                <a:gd name="connsiteX2" fmla="*/ 564698 w 564698"/>
                <a:gd name="connsiteY2" fmla="*/ 363343 h 613533"/>
                <a:gd name="connsiteX3" fmla="*/ 0 w 564698"/>
                <a:gd name="connsiteY3" fmla="*/ 613533 h 613533"/>
                <a:gd name="connsiteX4" fmla="*/ 0 w 564698"/>
                <a:gd name="connsiteY4" fmla="*/ 251460 h 613533"/>
                <a:gd name="connsiteX0" fmla="*/ 0 w 676462"/>
                <a:gd name="connsiteY0" fmla="*/ 106680 h 468753"/>
                <a:gd name="connsiteX1" fmla="*/ 676458 w 676462"/>
                <a:gd name="connsiteY1" fmla="*/ 0 h 468753"/>
                <a:gd name="connsiteX2" fmla="*/ 564698 w 676462"/>
                <a:gd name="connsiteY2" fmla="*/ 218563 h 468753"/>
                <a:gd name="connsiteX3" fmla="*/ 0 w 676462"/>
                <a:gd name="connsiteY3" fmla="*/ 468753 h 468753"/>
                <a:gd name="connsiteX4" fmla="*/ 0 w 676462"/>
                <a:gd name="connsiteY4" fmla="*/ 106680 h 468753"/>
                <a:gd name="connsiteX0" fmla="*/ 0 w 564698"/>
                <a:gd name="connsiteY0" fmla="*/ 254000 h 616073"/>
                <a:gd name="connsiteX1" fmla="*/ 562158 w 564698"/>
                <a:gd name="connsiteY1" fmla="*/ 0 h 616073"/>
                <a:gd name="connsiteX2" fmla="*/ 564698 w 564698"/>
                <a:gd name="connsiteY2" fmla="*/ 365883 h 616073"/>
                <a:gd name="connsiteX3" fmla="*/ 0 w 564698"/>
                <a:gd name="connsiteY3" fmla="*/ 616073 h 616073"/>
                <a:gd name="connsiteX4" fmla="*/ 0 w 564698"/>
                <a:gd name="connsiteY4" fmla="*/ 254000 h 616073"/>
                <a:gd name="connsiteX0" fmla="*/ 0 w 562162"/>
                <a:gd name="connsiteY0" fmla="*/ 254000 h 616073"/>
                <a:gd name="connsiteX1" fmla="*/ 562158 w 562162"/>
                <a:gd name="connsiteY1" fmla="*/ 0 h 616073"/>
                <a:gd name="connsiteX2" fmla="*/ 447858 w 562162"/>
                <a:gd name="connsiteY2" fmla="*/ 276983 h 616073"/>
                <a:gd name="connsiteX3" fmla="*/ 0 w 562162"/>
                <a:gd name="connsiteY3" fmla="*/ 616073 h 616073"/>
                <a:gd name="connsiteX4" fmla="*/ 0 w 562162"/>
                <a:gd name="connsiteY4" fmla="*/ 254000 h 616073"/>
                <a:gd name="connsiteX0" fmla="*/ 0 w 562270"/>
                <a:gd name="connsiteY0" fmla="*/ 254000 h 616073"/>
                <a:gd name="connsiteX1" fmla="*/ 562158 w 562270"/>
                <a:gd name="connsiteY1" fmla="*/ 0 h 616073"/>
                <a:gd name="connsiteX2" fmla="*/ 559618 w 562270"/>
                <a:gd name="connsiteY2" fmla="*/ 358263 h 616073"/>
                <a:gd name="connsiteX3" fmla="*/ 0 w 562270"/>
                <a:gd name="connsiteY3" fmla="*/ 616073 h 616073"/>
                <a:gd name="connsiteX4" fmla="*/ 0 w 562270"/>
                <a:gd name="connsiteY4" fmla="*/ 254000 h 6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70" h="616073">
                  <a:moveTo>
                    <a:pt x="0" y="254000"/>
                  </a:moveTo>
                  <a:lnTo>
                    <a:pt x="562158" y="0"/>
                  </a:lnTo>
                  <a:cubicBezTo>
                    <a:pt x="563005" y="121114"/>
                    <a:pt x="558771" y="237149"/>
                    <a:pt x="559618" y="358263"/>
                  </a:cubicBezTo>
                  <a:lnTo>
                    <a:pt x="0" y="61607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</p:grpSp>
      <p:cxnSp>
        <p:nvCxnSpPr>
          <p:cNvPr id="89" name="Lige forbindelse 88">
            <a:extLst>
              <a:ext uri="{FF2B5EF4-FFF2-40B4-BE49-F238E27FC236}">
                <a16:creationId xmlns:a16="http://schemas.microsoft.com/office/drawing/2014/main" id="{A459A934-3CA5-A443-3B8B-688426C3590A}"/>
              </a:ext>
            </a:extLst>
          </p:cNvPr>
          <p:cNvCxnSpPr>
            <a:cxnSpLocks/>
          </p:cNvCxnSpPr>
          <p:nvPr/>
        </p:nvCxnSpPr>
        <p:spPr>
          <a:xfrm>
            <a:off x="6096000" y="184485"/>
            <a:ext cx="0" cy="64248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Freeform 5">
            <a:extLst>
              <a:ext uri="{FF2B5EF4-FFF2-40B4-BE49-F238E27FC236}">
                <a16:creationId xmlns:a16="http://schemas.microsoft.com/office/drawing/2014/main" id="{5AD2E573-A57A-2B19-44C3-6E4DBF48FA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10691" y="2912144"/>
            <a:ext cx="1069677" cy="902435"/>
          </a:xfrm>
          <a:custGeom>
            <a:avLst/>
            <a:gdLst>
              <a:gd name="T0" fmla="*/ 1615 w 2652"/>
              <a:gd name="T1" fmla="*/ 1744 h 2244"/>
              <a:gd name="T2" fmla="*/ 2095 w 2652"/>
              <a:gd name="T3" fmla="*/ 1397 h 2244"/>
              <a:gd name="T4" fmla="*/ 2598 w 2652"/>
              <a:gd name="T5" fmla="*/ 1397 h 2244"/>
              <a:gd name="T6" fmla="*/ 1676 w 2652"/>
              <a:gd name="T7" fmla="*/ 1203 h 2244"/>
              <a:gd name="T8" fmla="*/ 1732 w 2652"/>
              <a:gd name="T9" fmla="*/ 1208 h 2244"/>
              <a:gd name="T10" fmla="*/ 1821 w 2652"/>
              <a:gd name="T11" fmla="*/ 1263 h 2244"/>
              <a:gd name="T12" fmla="*/ 2089 w 2652"/>
              <a:gd name="T13" fmla="*/ 1230 h 2244"/>
              <a:gd name="T14" fmla="*/ 1875 w 2652"/>
              <a:gd name="T15" fmla="*/ 1344 h 2244"/>
              <a:gd name="T16" fmla="*/ 1900 w 2652"/>
              <a:gd name="T17" fmla="*/ 1016 h 2244"/>
              <a:gd name="T18" fmla="*/ 2079 w 2652"/>
              <a:gd name="T19" fmla="*/ 1089 h 2244"/>
              <a:gd name="T20" fmla="*/ 1869 w 2652"/>
              <a:gd name="T21" fmla="*/ 1122 h 2244"/>
              <a:gd name="T22" fmla="*/ 1822 w 2652"/>
              <a:gd name="T23" fmla="*/ 2161 h 2244"/>
              <a:gd name="T24" fmla="*/ 1652 w 2652"/>
              <a:gd name="T25" fmla="*/ 2091 h 2244"/>
              <a:gd name="T26" fmla="*/ 1851 w 2652"/>
              <a:gd name="T27" fmla="*/ 2091 h 2244"/>
              <a:gd name="T28" fmla="*/ 1207 w 2652"/>
              <a:gd name="T29" fmla="*/ 1140 h 2244"/>
              <a:gd name="T30" fmla="*/ 1154 w 2652"/>
              <a:gd name="T31" fmla="*/ 1140 h 2244"/>
              <a:gd name="T32" fmla="*/ 876 w 2652"/>
              <a:gd name="T33" fmla="*/ 901 h 2244"/>
              <a:gd name="T34" fmla="*/ 266 w 2652"/>
              <a:gd name="T35" fmla="*/ 899 h 2244"/>
              <a:gd name="T36" fmla="*/ 129 w 2652"/>
              <a:gd name="T37" fmla="*/ 808 h 2244"/>
              <a:gd name="T38" fmla="*/ 967 w 2652"/>
              <a:gd name="T39" fmla="*/ 940 h 2244"/>
              <a:gd name="T40" fmla="*/ 174 w 2652"/>
              <a:gd name="T41" fmla="*/ 1471 h 2244"/>
              <a:gd name="T42" fmla="*/ 236 w 2652"/>
              <a:gd name="T43" fmla="*/ 1492 h 2244"/>
              <a:gd name="T44" fmla="*/ 377 w 2652"/>
              <a:gd name="T45" fmla="*/ 265 h 2244"/>
              <a:gd name="T46" fmla="*/ 709 w 2652"/>
              <a:gd name="T47" fmla="*/ 218 h 2244"/>
              <a:gd name="T48" fmla="*/ 426 w 2652"/>
              <a:gd name="T49" fmla="*/ 382 h 2244"/>
              <a:gd name="T50" fmla="*/ 2652 w 2652"/>
              <a:gd name="T51" fmla="*/ 1370 h 2244"/>
              <a:gd name="T52" fmla="*/ 2122 w 2652"/>
              <a:gd name="T53" fmla="*/ 847 h 2244"/>
              <a:gd name="T54" fmla="*/ 1973 w 2652"/>
              <a:gd name="T55" fmla="*/ 932 h 2244"/>
              <a:gd name="T56" fmla="*/ 1838 w 2652"/>
              <a:gd name="T57" fmla="*/ 1203 h 2244"/>
              <a:gd name="T58" fmla="*/ 1727 w 2652"/>
              <a:gd name="T59" fmla="*/ 1123 h 2244"/>
              <a:gd name="T60" fmla="*/ 1542 w 2652"/>
              <a:gd name="T61" fmla="*/ 1344 h 2244"/>
              <a:gd name="T62" fmla="*/ 1286 w 2652"/>
              <a:gd name="T63" fmla="*/ 1034 h 2244"/>
              <a:gd name="T64" fmla="*/ 618 w 2652"/>
              <a:gd name="T65" fmla="*/ 471 h 2244"/>
              <a:gd name="T66" fmla="*/ 543 w 2652"/>
              <a:gd name="T67" fmla="*/ 0 h 2244"/>
              <a:gd name="T68" fmla="*/ 388 w 2652"/>
              <a:gd name="T69" fmla="*/ 420 h 2244"/>
              <a:gd name="T70" fmla="*/ 140 w 2652"/>
              <a:gd name="T71" fmla="*/ 1512 h 2244"/>
              <a:gd name="T72" fmla="*/ 282 w 2652"/>
              <a:gd name="T73" fmla="*/ 1308 h 2244"/>
              <a:gd name="T74" fmla="*/ 822 w 2652"/>
              <a:gd name="T75" fmla="*/ 2241 h 2244"/>
              <a:gd name="T76" fmla="*/ 1361 w 2652"/>
              <a:gd name="T77" fmla="*/ 1187 h 2244"/>
              <a:gd name="T78" fmla="*/ 1497 w 2652"/>
              <a:gd name="T79" fmla="*/ 1587 h 2244"/>
              <a:gd name="T80" fmla="*/ 1822 w 2652"/>
              <a:gd name="T81" fmla="*/ 1955 h 2244"/>
              <a:gd name="T82" fmla="*/ 1644 w 2652"/>
              <a:gd name="T83" fmla="*/ 2199 h 2244"/>
              <a:gd name="T84" fmla="*/ 1904 w 2652"/>
              <a:gd name="T85" fmla="*/ 2091 h 2244"/>
              <a:gd name="T86" fmla="*/ 2286 w 2652"/>
              <a:gd name="T87" fmla="*/ 1988 h 2244"/>
              <a:gd name="T88" fmla="*/ 2425 w 2652"/>
              <a:gd name="T89" fmla="*/ 2244 h 2244"/>
              <a:gd name="T90" fmla="*/ 2299 w 2652"/>
              <a:gd name="T91" fmla="*/ 2091 h 2244"/>
              <a:gd name="T92" fmla="*/ 2497 w 2652"/>
              <a:gd name="T93" fmla="*/ 2118 h 2244"/>
              <a:gd name="T94" fmla="*/ 2398 w 2652"/>
              <a:gd name="T95" fmla="*/ 1938 h 2244"/>
              <a:gd name="T96" fmla="*/ 2376 w 2652"/>
              <a:gd name="T97" fmla="*/ 1862 h 2244"/>
              <a:gd name="T98" fmla="*/ 623 w 2652"/>
              <a:gd name="T99" fmla="*/ 1497 h 2244"/>
              <a:gd name="T100" fmla="*/ 457 w 2652"/>
              <a:gd name="T101" fmla="*/ 1502 h 2244"/>
              <a:gd name="T102" fmla="*/ 551 w 2652"/>
              <a:gd name="T103" fmla="*/ 1512 h 2244"/>
              <a:gd name="T104" fmla="*/ 629 w 2652"/>
              <a:gd name="T105" fmla="*/ 1504 h 2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52" h="2244">
                <a:moveTo>
                  <a:pt x="2376" y="1809"/>
                </a:moveTo>
                <a:lnTo>
                  <a:pt x="2376" y="1809"/>
                </a:lnTo>
                <a:lnTo>
                  <a:pt x="1772" y="1809"/>
                </a:lnTo>
                <a:cubicBezTo>
                  <a:pt x="1713" y="1809"/>
                  <a:pt x="1657" y="1786"/>
                  <a:pt x="1615" y="1744"/>
                </a:cubicBezTo>
                <a:cubicBezTo>
                  <a:pt x="1573" y="1702"/>
                  <a:pt x="1550" y="1646"/>
                  <a:pt x="1550" y="1587"/>
                </a:cubicBezTo>
                <a:lnTo>
                  <a:pt x="1550" y="1397"/>
                </a:lnTo>
                <a:lnTo>
                  <a:pt x="2095" y="1397"/>
                </a:lnTo>
                <a:lnTo>
                  <a:pt x="2095" y="1397"/>
                </a:lnTo>
                <a:lnTo>
                  <a:pt x="2119" y="1397"/>
                </a:lnTo>
                <a:lnTo>
                  <a:pt x="2148" y="1397"/>
                </a:lnTo>
                <a:lnTo>
                  <a:pt x="2148" y="1397"/>
                </a:lnTo>
                <a:lnTo>
                  <a:pt x="2598" y="1397"/>
                </a:lnTo>
                <a:lnTo>
                  <a:pt x="2598" y="1587"/>
                </a:lnTo>
                <a:cubicBezTo>
                  <a:pt x="2598" y="1709"/>
                  <a:pt x="2499" y="1809"/>
                  <a:pt x="2376" y="1809"/>
                </a:cubicBezTo>
                <a:close/>
                <a:moveTo>
                  <a:pt x="1676" y="1203"/>
                </a:moveTo>
                <a:lnTo>
                  <a:pt x="1676" y="1203"/>
                </a:lnTo>
                <a:cubicBezTo>
                  <a:pt x="1674" y="1192"/>
                  <a:pt x="1677" y="1185"/>
                  <a:pt x="1684" y="1178"/>
                </a:cubicBezTo>
                <a:cubicBezTo>
                  <a:pt x="1686" y="1176"/>
                  <a:pt x="1694" y="1168"/>
                  <a:pt x="1708" y="1173"/>
                </a:cubicBezTo>
                <a:cubicBezTo>
                  <a:pt x="1721" y="1178"/>
                  <a:pt x="1730" y="1190"/>
                  <a:pt x="1731" y="1198"/>
                </a:cubicBezTo>
                <a:lnTo>
                  <a:pt x="1732" y="1208"/>
                </a:lnTo>
                <a:lnTo>
                  <a:pt x="1740" y="1215"/>
                </a:lnTo>
                <a:cubicBezTo>
                  <a:pt x="1743" y="1218"/>
                  <a:pt x="1746" y="1221"/>
                  <a:pt x="1749" y="1223"/>
                </a:cubicBezTo>
                <a:cubicBezTo>
                  <a:pt x="1770" y="1242"/>
                  <a:pt x="1791" y="1261"/>
                  <a:pt x="1816" y="1262"/>
                </a:cubicBezTo>
                <a:lnTo>
                  <a:pt x="1821" y="1263"/>
                </a:lnTo>
                <a:lnTo>
                  <a:pt x="1878" y="1247"/>
                </a:lnTo>
                <a:cubicBezTo>
                  <a:pt x="1905" y="1268"/>
                  <a:pt x="1938" y="1280"/>
                  <a:pt x="1974" y="1280"/>
                </a:cubicBezTo>
                <a:lnTo>
                  <a:pt x="1975" y="1280"/>
                </a:lnTo>
                <a:cubicBezTo>
                  <a:pt x="2020" y="1280"/>
                  <a:pt x="2060" y="1260"/>
                  <a:pt x="2089" y="1230"/>
                </a:cubicBezTo>
                <a:lnTo>
                  <a:pt x="2095" y="1232"/>
                </a:lnTo>
                <a:lnTo>
                  <a:pt x="2095" y="1344"/>
                </a:lnTo>
                <a:lnTo>
                  <a:pt x="1875" y="1344"/>
                </a:lnTo>
                <a:lnTo>
                  <a:pt x="1875" y="1344"/>
                </a:lnTo>
                <a:cubicBezTo>
                  <a:pt x="1841" y="1345"/>
                  <a:pt x="1812" y="1338"/>
                  <a:pt x="1782" y="1322"/>
                </a:cubicBezTo>
                <a:cubicBezTo>
                  <a:pt x="1754" y="1308"/>
                  <a:pt x="1683" y="1247"/>
                  <a:pt x="1676" y="1203"/>
                </a:cubicBezTo>
                <a:close/>
                <a:moveTo>
                  <a:pt x="1900" y="1016"/>
                </a:moveTo>
                <a:lnTo>
                  <a:pt x="1900" y="1016"/>
                </a:lnTo>
                <a:cubicBezTo>
                  <a:pt x="1919" y="996"/>
                  <a:pt x="1946" y="985"/>
                  <a:pt x="1974" y="985"/>
                </a:cubicBezTo>
                <a:lnTo>
                  <a:pt x="1974" y="985"/>
                </a:lnTo>
                <a:cubicBezTo>
                  <a:pt x="2002" y="985"/>
                  <a:pt x="2028" y="996"/>
                  <a:pt x="2048" y="1015"/>
                </a:cubicBezTo>
                <a:cubicBezTo>
                  <a:pt x="2068" y="1035"/>
                  <a:pt x="2079" y="1061"/>
                  <a:pt x="2079" y="1089"/>
                </a:cubicBezTo>
                <a:lnTo>
                  <a:pt x="2079" y="1121"/>
                </a:lnTo>
                <a:cubicBezTo>
                  <a:pt x="2079" y="1179"/>
                  <a:pt x="2032" y="1226"/>
                  <a:pt x="1974" y="1227"/>
                </a:cubicBezTo>
                <a:lnTo>
                  <a:pt x="1974" y="1227"/>
                </a:lnTo>
                <a:cubicBezTo>
                  <a:pt x="1916" y="1227"/>
                  <a:pt x="1869" y="1180"/>
                  <a:pt x="1869" y="1122"/>
                </a:cubicBezTo>
                <a:lnTo>
                  <a:pt x="1869" y="1090"/>
                </a:lnTo>
                <a:cubicBezTo>
                  <a:pt x="1869" y="1062"/>
                  <a:pt x="1880" y="1036"/>
                  <a:pt x="1900" y="1016"/>
                </a:cubicBezTo>
                <a:close/>
                <a:moveTo>
                  <a:pt x="1822" y="2161"/>
                </a:moveTo>
                <a:lnTo>
                  <a:pt x="1822" y="2161"/>
                </a:lnTo>
                <a:cubicBezTo>
                  <a:pt x="1803" y="2180"/>
                  <a:pt x="1778" y="2190"/>
                  <a:pt x="1752" y="2190"/>
                </a:cubicBezTo>
                <a:lnTo>
                  <a:pt x="1752" y="2190"/>
                </a:lnTo>
                <a:cubicBezTo>
                  <a:pt x="1725" y="2190"/>
                  <a:pt x="1700" y="2180"/>
                  <a:pt x="1681" y="2161"/>
                </a:cubicBezTo>
                <a:cubicBezTo>
                  <a:pt x="1663" y="2142"/>
                  <a:pt x="1652" y="2117"/>
                  <a:pt x="1652" y="2091"/>
                </a:cubicBezTo>
                <a:cubicBezTo>
                  <a:pt x="1652" y="2036"/>
                  <a:pt x="1697" y="1992"/>
                  <a:pt x="1752" y="1992"/>
                </a:cubicBezTo>
                <a:lnTo>
                  <a:pt x="1752" y="1992"/>
                </a:lnTo>
                <a:cubicBezTo>
                  <a:pt x="1778" y="1992"/>
                  <a:pt x="1803" y="2002"/>
                  <a:pt x="1822" y="2021"/>
                </a:cubicBezTo>
                <a:cubicBezTo>
                  <a:pt x="1841" y="2039"/>
                  <a:pt x="1851" y="2064"/>
                  <a:pt x="1851" y="2091"/>
                </a:cubicBezTo>
                <a:cubicBezTo>
                  <a:pt x="1851" y="2117"/>
                  <a:pt x="1841" y="2142"/>
                  <a:pt x="1822" y="2161"/>
                </a:cubicBezTo>
                <a:close/>
                <a:moveTo>
                  <a:pt x="1263" y="1196"/>
                </a:moveTo>
                <a:lnTo>
                  <a:pt x="1263" y="1196"/>
                </a:lnTo>
                <a:cubicBezTo>
                  <a:pt x="1232" y="1196"/>
                  <a:pt x="1207" y="1171"/>
                  <a:pt x="1207" y="1140"/>
                </a:cubicBezTo>
                <a:cubicBezTo>
                  <a:pt x="1207" y="1109"/>
                  <a:pt x="1232" y="1084"/>
                  <a:pt x="1263" y="1084"/>
                </a:cubicBezTo>
                <a:cubicBezTo>
                  <a:pt x="1294" y="1084"/>
                  <a:pt x="1319" y="1109"/>
                  <a:pt x="1319" y="1140"/>
                </a:cubicBezTo>
                <a:cubicBezTo>
                  <a:pt x="1319" y="1171"/>
                  <a:pt x="1294" y="1196"/>
                  <a:pt x="1263" y="1196"/>
                </a:cubicBezTo>
                <a:close/>
                <a:moveTo>
                  <a:pt x="1154" y="1140"/>
                </a:moveTo>
                <a:lnTo>
                  <a:pt x="1154" y="1140"/>
                </a:lnTo>
                <a:cubicBezTo>
                  <a:pt x="1154" y="1148"/>
                  <a:pt x="1155" y="1155"/>
                  <a:pt x="1156" y="1162"/>
                </a:cubicBezTo>
                <a:lnTo>
                  <a:pt x="868" y="1086"/>
                </a:lnTo>
                <a:lnTo>
                  <a:pt x="876" y="901"/>
                </a:lnTo>
                <a:lnTo>
                  <a:pt x="823" y="899"/>
                </a:lnTo>
                <a:lnTo>
                  <a:pt x="808" y="1254"/>
                </a:lnTo>
                <a:cubicBezTo>
                  <a:pt x="578" y="1295"/>
                  <a:pt x="348" y="1265"/>
                  <a:pt x="280" y="1253"/>
                </a:cubicBezTo>
                <a:lnTo>
                  <a:pt x="266" y="899"/>
                </a:lnTo>
                <a:lnTo>
                  <a:pt x="213" y="901"/>
                </a:lnTo>
                <a:lnTo>
                  <a:pt x="229" y="1308"/>
                </a:lnTo>
                <a:lnTo>
                  <a:pt x="120" y="1338"/>
                </a:lnTo>
                <a:cubicBezTo>
                  <a:pt x="59" y="1129"/>
                  <a:pt x="129" y="810"/>
                  <a:pt x="129" y="808"/>
                </a:cubicBezTo>
                <a:cubicBezTo>
                  <a:pt x="187" y="584"/>
                  <a:pt x="375" y="524"/>
                  <a:pt x="478" y="524"/>
                </a:cubicBezTo>
                <a:lnTo>
                  <a:pt x="609" y="524"/>
                </a:lnTo>
                <a:cubicBezTo>
                  <a:pt x="667" y="524"/>
                  <a:pt x="785" y="560"/>
                  <a:pt x="852" y="657"/>
                </a:cubicBezTo>
                <a:cubicBezTo>
                  <a:pt x="900" y="727"/>
                  <a:pt x="942" y="830"/>
                  <a:pt x="967" y="940"/>
                </a:cubicBezTo>
                <a:lnTo>
                  <a:pt x="970" y="953"/>
                </a:lnTo>
                <a:lnTo>
                  <a:pt x="1198" y="1053"/>
                </a:lnTo>
                <a:cubicBezTo>
                  <a:pt x="1171" y="1073"/>
                  <a:pt x="1154" y="1104"/>
                  <a:pt x="1154" y="1140"/>
                </a:cubicBezTo>
                <a:close/>
                <a:moveTo>
                  <a:pt x="174" y="1471"/>
                </a:moveTo>
                <a:lnTo>
                  <a:pt x="174" y="1471"/>
                </a:lnTo>
                <a:cubicBezTo>
                  <a:pt x="147" y="1448"/>
                  <a:pt x="136" y="1412"/>
                  <a:pt x="132" y="1390"/>
                </a:cubicBezTo>
                <a:lnTo>
                  <a:pt x="231" y="1363"/>
                </a:lnTo>
                <a:lnTo>
                  <a:pt x="236" y="1492"/>
                </a:lnTo>
                <a:cubicBezTo>
                  <a:pt x="211" y="1492"/>
                  <a:pt x="191" y="1485"/>
                  <a:pt x="174" y="1471"/>
                </a:cubicBezTo>
                <a:close/>
                <a:moveTo>
                  <a:pt x="426" y="382"/>
                </a:moveTo>
                <a:lnTo>
                  <a:pt x="426" y="382"/>
                </a:lnTo>
                <a:cubicBezTo>
                  <a:pt x="395" y="351"/>
                  <a:pt x="377" y="309"/>
                  <a:pt x="377" y="265"/>
                </a:cubicBezTo>
                <a:lnTo>
                  <a:pt x="377" y="218"/>
                </a:lnTo>
                <a:cubicBezTo>
                  <a:pt x="377" y="127"/>
                  <a:pt x="452" y="52"/>
                  <a:pt x="543" y="52"/>
                </a:cubicBezTo>
                <a:lnTo>
                  <a:pt x="543" y="52"/>
                </a:lnTo>
                <a:cubicBezTo>
                  <a:pt x="635" y="52"/>
                  <a:pt x="709" y="127"/>
                  <a:pt x="709" y="218"/>
                </a:cubicBezTo>
                <a:lnTo>
                  <a:pt x="709" y="265"/>
                </a:lnTo>
                <a:cubicBezTo>
                  <a:pt x="709" y="356"/>
                  <a:pt x="635" y="431"/>
                  <a:pt x="543" y="431"/>
                </a:cubicBezTo>
                <a:lnTo>
                  <a:pt x="543" y="431"/>
                </a:lnTo>
                <a:cubicBezTo>
                  <a:pt x="499" y="431"/>
                  <a:pt x="457" y="414"/>
                  <a:pt x="426" y="382"/>
                </a:cubicBezTo>
                <a:close/>
                <a:moveTo>
                  <a:pt x="2652" y="1397"/>
                </a:moveTo>
                <a:lnTo>
                  <a:pt x="2652" y="1397"/>
                </a:lnTo>
                <a:lnTo>
                  <a:pt x="2652" y="1371"/>
                </a:lnTo>
                <a:cubicBezTo>
                  <a:pt x="2652" y="1370"/>
                  <a:pt x="2652" y="1370"/>
                  <a:pt x="2652" y="1370"/>
                </a:cubicBezTo>
                <a:lnTo>
                  <a:pt x="2652" y="1344"/>
                </a:lnTo>
                <a:lnTo>
                  <a:pt x="2651" y="1344"/>
                </a:lnTo>
                <a:cubicBezTo>
                  <a:pt x="2644" y="1214"/>
                  <a:pt x="2590" y="1093"/>
                  <a:pt x="2495" y="1000"/>
                </a:cubicBezTo>
                <a:cubicBezTo>
                  <a:pt x="2395" y="901"/>
                  <a:pt x="2262" y="847"/>
                  <a:pt x="2122" y="847"/>
                </a:cubicBezTo>
                <a:lnTo>
                  <a:pt x="2095" y="847"/>
                </a:lnTo>
                <a:lnTo>
                  <a:pt x="2095" y="988"/>
                </a:lnTo>
                <a:cubicBezTo>
                  <a:pt x="2092" y="985"/>
                  <a:pt x="2089" y="981"/>
                  <a:pt x="2085" y="978"/>
                </a:cubicBezTo>
                <a:cubicBezTo>
                  <a:pt x="2055" y="948"/>
                  <a:pt x="2015" y="931"/>
                  <a:pt x="1973" y="932"/>
                </a:cubicBezTo>
                <a:cubicBezTo>
                  <a:pt x="1931" y="932"/>
                  <a:pt x="1891" y="948"/>
                  <a:pt x="1862" y="978"/>
                </a:cubicBezTo>
                <a:cubicBezTo>
                  <a:pt x="1832" y="1008"/>
                  <a:pt x="1816" y="1048"/>
                  <a:pt x="1816" y="1090"/>
                </a:cubicBezTo>
                <a:lnTo>
                  <a:pt x="1816" y="1122"/>
                </a:lnTo>
                <a:cubicBezTo>
                  <a:pt x="1816" y="1152"/>
                  <a:pt x="1824" y="1179"/>
                  <a:pt x="1838" y="1203"/>
                </a:cubicBezTo>
                <a:lnTo>
                  <a:pt x="1817" y="1209"/>
                </a:lnTo>
                <a:cubicBezTo>
                  <a:pt x="1809" y="1205"/>
                  <a:pt x="1794" y="1192"/>
                  <a:pt x="1785" y="1184"/>
                </a:cubicBezTo>
                <a:cubicBezTo>
                  <a:pt x="1784" y="1183"/>
                  <a:pt x="1783" y="1182"/>
                  <a:pt x="1782" y="1181"/>
                </a:cubicBezTo>
                <a:cubicBezTo>
                  <a:pt x="1775" y="1156"/>
                  <a:pt x="1754" y="1133"/>
                  <a:pt x="1727" y="1123"/>
                </a:cubicBezTo>
                <a:cubicBezTo>
                  <a:pt x="1698" y="1113"/>
                  <a:pt x="1669" y="1119"/>
                  <a:pt x="1647" y="1140"/>
                </a:cubicBezTo>
                <a:cubicBezTo>
                  <a:pt x="1627" y="1159"/>
                  <a:pt x="1619" y="1183"/>
                  <a:pt x="1623" y="1211"/>
                </a:cubicBezTo>
                <a:cubicBezTo>
                  <a:pt x="1631" y="1261"/>
                  <a:pt x="1679" y="1313"/>
                  <a:pt x="1719" y="1344"/>
                </a:cubicBezTo>
                <a:lnTo>
                  <a:pt x="1542" y="1344"/>
                </a:lnTo>
                <a:lnTo>
                  <a:pt x="1508" y="1240"/>
                </a:lnTo>
                <a:cubicBezTo>
                  <a:pt x="1481" y="1165"/>
                  <a:pt x="1444" y="1134"/>
                  <a:pt x="1382" y="1134"/>
                </a:cubicBezTo>
                <a:lnTo>
                  <a:pt x="1372" y="1134"/>
                </a:lnTo>
                <a:cubicBezTo>
                  <a:pt x="1369" y="1084"/>
                  <a:pt x="1333" y="1044"/>
                  <a:pt x="1286" y="1034"/>
                </a:cubicBezTo>
                <a:lnTo>
                  <a:pt x="1287" y="1033"/>
                </a:lnTo>
                <a:lnTo>
                  <a:pt x="1016" y="915"/>
                </a:lnTo>
                <a:cubicBezTo>
                  <a:pt x="989" y="803"/>
                  <a:pt x="946" y="699"/>
                  <a:pt x="896" y="627"/>
                </a:cubicBezTo>
                <a:cubicBezTo>
                  <a:pt x="820" y="517"/>
                  <a:pt x="692" y="474"/>
                  <a:pt x="618" y="471"/>
                </a:cubicBezTo>
                <a:cubicBezTo>
                  <a:pt x="702" y="440"/>
                  <a:pt x="763" y="360"/>
                  <a:pt x="763" y="265"/>
                </a:cubicBezTo>
                <a:lnTo>
                  <a:pt x="763" y="218"/>
                </a:lnTo>
                <a:cubicBezTo>
                  <a:pt x="763" y="97"/>
                  <a:pt x="664" y="0"/>
                  <a:pt x="543" y="0"/>
                </a:cubicBezTo>
                <a:lnTo>
                  <a:pt x="543" y="0"/>
                </a:lnTo>
                <a:cubicBezTo>
                  <a:pt x="422" y="0"/>
                  <a:pt x="324" y="97"/>
                  <a:pt x="324" y="218"/>
                </a:cubicBezTo>
                <a:lnTo>
                  <a:pt x="324" y="265"/>
                </a:lnTo>
                <a:lnTo>
                  <a:pt x="324" y="265"/>
                </a:lnTo>
                <a:cubicBezTo>
                  <a:pt x="324" y="323"/>
                  <a:pt x="347" y="379"/>
                  <a:pt x="388" y="420"/>
                </a:cubicBezTo>
                <a:cubicBezTo>
                  <a:pt x="411" y="443"/>
                  <a:pt x="438" y="460"/>
                  <a:pt x="468" y="471"/>
                </a:cubicBezTo>
                <a:cubicBezTo>
                  <a:pt x="349" y="474"/>
                  <a:pt x="142" y="546"/>
                  <a:pt x="77" y="795"/>
                </a:cubicBezTo>
                <a:cubicBezTo>
                  <a:pt x="74" y="810"/>
                  <a:pt x="0" y="1153"/>
                  <a:pt x="76" y="1375"/>
                </a:cubicBezTo>
                <a:cubicBezTo>
                  <a:pt x="78" y="1393"/>
                  <a:pt x="87" y="1467"/>
                  <a:pt x="140" y="1512"/>
                </a:cubicBezTo>
                <a:cubicBezTo>
                  <a:pt x="166" y="1534"/>
                  <a:pt x="199" y="1546"/>
                  <a:pt x="238" y="1546"/>
                </a:cubicBezTo>
                <a:lnTo>
                  <a:pt x="264" y="2241"/>
                </a:lnTo>
                <a:lnTo>
                  <a:pt x="317" y="2239"/>
                </a:lnTo>
                <a:lnTo>
                  <a:pt x="282" y="1308"/>
                </a:lnTo>
                <a:cubicBezTo>
                  <a:pt x="331" y="1316"/>
                  <a:pt x="431" y="1329"/>
                  <a:pt x="554" y="1329"/>
                </a:cubicBezTo>
                <a:cubicBezTo>
                  <a:pt x="632" y="1329"/>
                  <a:pt x="718" y="1323"/>
                  <a:pt x="806" y="1308"/>
                </a:cubicBezTo>
                <a:lnTo>
                  <a:pt x="769" y="2239"/>
                </a:lnTo>
                <a:lnTo>
                  <a:pt x="822" y="2241"/>
                </a:lnTo>
                <a:lnTo>
                  <a:pt x="866" y="1141"/>
                </a:lnTo>
                <a:lnTo>
                  <a:pt x="1199" y="1229"/>
                </a:lnTo>
                <a:cubicBezTo>
                  <a:pt x="1217" y="1242"/>
                  <a:pt x="1239" y="1249"/>
                  <a:pt x="1263" y="1249"/>
                </a:cubicBezTo>
                <a:cubicBezTo>
                  <a:pt x="1306" y="1249"/>
                  <a:pt x="1344" y="1224"/>
                  <a:pt x="1361" y="1187"/>
                </a:cubicBezTo>
                <a:lnTo>
                  <a:pt x="1382" y="1187"/>
                </a:lnTo>
                <a:cubicBezTo>
                  <a:pt x="1410" y="1187"/>
                  <a:pt x="1434" y="1192"/>
                  <a:pt x="1457" y="1257"/>
                </a:cubicBezTo>
                <a:lnTo>
                  <a:pt x="1496" y="1375"/>
                </a:lnTo>
                <a:lnTo>
                  <a:pt x="1497" y="1587"/>
                </a:lnTo>
                <a:cubicBezTo>
                  <a:pt x="1497" y="1660"/>
                  <a:pt x="1525" y="1730"/>
                  <a:pt x="1577" y="1782"/>
                </a:cubicBezTo>
                <a:cubicBezTo>
                  <a:pt x="1629" y="1834"/>
                  <a:pt x="1698" y="1862"/>
                  <a:pt x="1772" y="1862"/>
                </a:cubicBezTo>
                <a:lnTo>
                  <a:pt x="1875" y="1862"/>
                </a:lnTo>
                <a:lnTo>
                  <a:pt x="1822" y="1955"/>
                </a:lnTo>
                <a:cubicBezTo>
                  <a:pt x="1800" y="1944"/>
                  <a:pt x="1776" y="1938"/>
                  <a:pt x="1752" y="1938"/>
                </a:cubicBezTo>
                <a:lnTo>
                  <a:pt x="1752" y="1938"/>
                </a:lnTo>
                <a:cubicBezTo>
                  <a:pt x="1667" y="1938"/>
                  <a:pt x="1599" y="2007"/>
                  <a:pt x="1599" y="2091"/>
                </a:cubicBezTo>
                <a:cubicBezTo>
                  <a:pt x="1599" y="2132"/>
                  <a:pt x="1615" y="2170"/>
                  <a:pt x="1644" y="2199"/>
                </a:cubicBezTo>
                <a:cubicBezTo>
                  <a:pt x="1673" y="2228"/>
                  <a:pt x="1711" y="2244"/>
                  <a:pt x="1752" y="2244"/>
                </a:cubicBezTo>
                <a:lnTo>
                  <a:pt x="1752" y="2244"/>
                </a:lnTo>
                <a:cubicBezTo>
                  <a:pt x="1792" y="2243"/>
                  <a:pt x="1831" y="2228"/>
                  <a:pt x="1860" y="2199"/>
                </a:cubicBezTo>
                <a:cubicBezTo>
                  <a:pt x="1888" y="2170"/>
                  <a:pt x="1904" y="2132"/>
                  <a:pt x="1904" y="2091"/>
                </a:cubicBezTo>
                <a:cubicBezTo>
                  <a:pt x="1904" y="2052"/>
                  <a:pt x="1890" y="2016"/>
                  <a:pt x="1864" y="1988"/>
                </a:cubicBezTo>
                <a:lnTo>
                  <a:pt x="1937" y="1862"/>
                </a:lnTo>
                <a:lnTo>
                  <a:pt x="2213" y="1862"/>
                </a:lnTo>
                <a:lnTo>
                  <a:pt x="2286" y="1988"/>
                </a:lnTo>
                <a:cubicBezTo>
                  <a:pt x="2261" y="2015"/>
                  <a:pt x="2246" y="2051"/>
                  <a:pt x="2246" y="2091"/>
                </a:cubicBezTo>
                <a:cubicBezTo>
                  <a:pt x="2246" y="2132"/>
                  <a:pt x="2261" y="2170"/>
                  <a:pt x="2290" y="2199"/>
                </a:cubicBezTo>
                <a:cubicBezTo>
                  <a:pt x="2319" y="2228"/>
                  <a:pt x="2357" y="2244"/>
                  <a:pt x="2398" y="2244"/>
                </a:cubicBezTo>
                <a:lnTo>
                  <a:pt x="2425" y="2244"/>
                </a:lnTo>
                <a:lnTo>
                  <a:pt x="2425" y="2190"/>
                </a:lnTo>
                <a:lnTo>
                  <a:pt x="2398" y="2190"/>
                </a:lnTo>
                <a:cubicBezTo>
                  <a:pt x="2372" y="2190"/>
                  <a:pt x="2347" y="2180"/>
                  <a:pt x="2328" y="2161"/>
                </a:cubicBezTo>
                <a:cubicBezTo>
                  <a:pt x="2309" y="2142"/>
                  <a:pt x="2299" y="2117"/>
                  <a:pt x="2299" y="2091"/>
                </a:cubicBezTo>
                <a:cubicBezTo>
                  <a:pt x="2299" y="2036"/>
                  <a:pt x="2343" y="1992"/>
                  <a:pt x="2398" y="1992"/>
                </a:cubicBezTo>
                <a:lnTo>
                  <a:pt x="2398" y="1992"/>
                </a:lnTo>
                <a:cubicBezTo>
                  <a:pt x="2453" y="1992"/>
                  <a:pt x="2497" y="2036"/>
                  <a:pt x="2497" y="2091"/>
                </a:cubicBezTo>
                <a:lnTo>
                  <a:pt x="2497" y="2118"/>
                </a:lnTo>
                <a:lnTo>
                  <a:pt x="2551" y="2118"/>
                </a:lnTo>
                <a:lnTo>
                  <a:pt x="2551" y="2091"/>
                </a:lnTo>
                <a:cubicBezTo>
                  <a:pt x="2551" y="2050"/>
                  <a:pt x="2535" y="2012"/>
                  <a:pt x="2506" y="1983"/>
                </a:cubicBezTo>
                <a:cubicBezTo>
                  <a:pt x="2477" y="1954"/>
                  <a:pt x="2439" y="1938"/>
                  <a:pt x="2398" y="1938"/>
                </a:cubicBezTo>
                <a:lnTo>
                  <a:pt x="2398" y="1938"/>
                </a:lnTo>
                <a:cubicBezTo>
                  <a:pt x="2373" y="1938"/>
                  <a:pt x="2349" y="1944"/>
                  <a:pt x="2328" y="1955"/>
                </a:cubicBezTo>
                <a:lnTo>
                  <a:pt x="2275" y="1862"/>
                </a:lnTo>
                <a:lnTo>
                  <a:pt x="2376" y="1862"/>
                </a:lnTo>
                <a:cubicBezTo>
                  <a:pt x="2528" y="1862"/>
                  <a:pt x="2652" y="1739"/>
                  <a:pt x="2652" y="1587"/>
                </a:cubicBezTo>
                <a:lnTo>
                  <a:pt x="2652" y="1397"/>
                </a:lnTo>
                <a:lnTo>
                  <a:pt x="2652" y="1397"/>
                </a:lnTo>
                <a:close/>
                <a:moveTo>
                  <a:pt x="623" y="1497"/>
                </a:moveTo>
                <a:lnTo>
                  <a:pt x="623" y="1497"/>
                </a:lnTo>
                <a:cubicBezTo>
                  <a:pt x="599" y="1467"/>
                  <a:pt x="572" y="1460"/>
                  <a:pt x="554" y="1459"/>
                </a:cubicBezTo>
                <a:cubicBezTo>
                  <a:pt x="507" y="1456"/>
                  <a:pt x="469" y="1491"/>
                  <a:pt x="465" y="1495"/>
                </a:cubicBezTo>
                <a:lnTo>
                  <a:pt x="457" y="1502"/>
                </a:lnTo>
                <a:lnTo>
                  <a:pt x="418" y="2239"/>
                </a:lnTo>
                <a:lnTo>
                  <a:pt x="471" y="2241"/>
                </a:lnTo>
                <a:lnTo>
                  <a:pt x="510" y="1527"/>
                </a:lnTo>
                <a:cubicBezTo>
                  <a:pt x="519" y="1520"/>
                  <a:pt x="536" y="1511"/>
                  <a:pt x="551" y="1512"/>
                </a:cubicBezTo>
                <a:cubicBezTo>
                  <a:pt x="560" y="1512"/>
                  <a:pt x="568" y="1517"/>
                  <a:pt x="577" y="1525"/>
                </a:cubicBezTo>
                <a:lnTo>
                  <a:pt x="614" y="2241"/>
                </a:lnTo>
                <a:lnTo>
                  <a:pt x="668" y="2239"/>
                </a:lnTo>
                <a:lnTo>
                  <a:pt x="629" y="1504"/>
                </a:lnTo>
                <a:lnTo>
                  <a:pt x="623" y="1497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a-DK" sz="1350"/>
          </a:p>
        </p:txBody>
      </p:sp>
      <p:sp>
        <p:nvSpPr>
          <p:cNvPr id="93" name="Freeform 5">
            <a:extLst>
              <a:ext uri="{FF2B5EF4-FFF2-40B4-BE49-F238E27FC236}">
                <a16:creationId xmlns:a16="http://schemas.microsoft.com/office/drawing/2014/main" id="{505727C9-4F89-2367-FD07-3E1A23B710F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85581" y="2786535"/>
            <a:ext cx="1069677" cy="902435"/>
          </a:xfrm>
          <a:custGeom>
            <a:avLst/>
            <a:gdLst>
              <a:gd name="T0" fmla="*/ 1615 w 2652"/>
              <a:gd name="T1" fmla="*/ 1744 h 2244"/>
              <a:gd name="T2" fmla="*/ 2095 w 2652"/>
              <a:gd name="T3" fmla="*/ 1397 h 2244"/>
              <a:gd name="T4" fmla="*/ 2598 w 2652"/>
              <a:gd name="T5" fmla="*/ 1397 h 2244"/>
              <a:gd name="T6" fmla="*/ 1676 w 2652"/>
              <a:gd name="T7" fmla="*/ 1203 h 2244"/>
              <a:gd name="T8" fmla="*/ 1732 w 2652"/>
              <a:gd name="T9" fmla="*/ 1208 h 2244"/>
              <a:gd name="T10" fmla="*/ 1821 w 2652"/>
              <a:gd name="T11" fmla="*/ 1263 h 2244"/>
              <a:gd name="T12" fmla="*/ 2089 w 2652"/>
              <a:gd name="T13" fmla="*/ 1230 h 2244"/>
              <a:gd name="T14" fmla="*/ 1875 w 2652"/>
              <a:gd name="T15" fmla="*/ 1344 h 2244"/>
              <a:gd name="T16" fmla="*/ 1900 w 2652"/>
              <a:gd name="T17" fmla="*/ 1016 h 2244"/>
              <a:gd name="T18" fmla="*/ 2079 w 2652"/>
              <a:gd name="T19" fmla="*/ 1089 h 2244"/>
              <a:gd name="T20" fmla="*/ 1869 w 2652"/>
              <a:gd name="T21" fmla="*/ 1122 h 2244"/>
              <a:gd name="T22" fmla="*/ 1822 w 2652"/>
              <a:gd name="T23" fmla="*/ 2161 h 2244"/>
              <a:gd name="T24" fmla="*/ 1652 w 2652"/>
              <a:gd name="T25" fmla="*/ 2091 h 2244"/>
              <a:gd name="T26" fmla="*/ 1851 w 2652"/>
              <a:gd name="T27" fmla="*/ 2091 h 2244"/>
              <a:gd name="T28" fmla="*/ 1207 w 2652"/>
              <a:gd name="T29" fmla="*/ 1140 h 2244"/>
              <a:gd name="T30" fmla="*/ 1154 w 2652"/>
              <a:gd name="T31" fmla="*/ 1140 h 2244"/>
              <a:gd name="T32" fmla="*/ 876 w 2652"/>
              <a:gd name="T33" fmla="*/ 901 h 2244"/>
              <a:gd name="T34" fmla="*/ 266 w 2652"/>
              <a:gd name="T35" fmla="*/ 899 h 2244"/>
              <a:gd name="T36" fmla="*/ 129 w 2652"/>
              <a:gd name="T37" fmla="*/ 808 h 2244"/>
              <a:gd name="T38" fmla="*/ 967 w 2652"/>
              <a:gd name="T39" fmla="*/ 940 h 2244"/>
              <a:gd name="T40" fmla="*/ 174 w 2652"/>
              <a:gd name="T41" fmla="*/ 1471 h 2244"/>
              <a:gd name="T42" fmla="*/ 236 w 2652"/>
              <a:gd name="T43" fmla="*/ 1492 h 2244"/>
              <a:gd name="T44" fmla="*/ 377 w 2652"/>
              <a:gd name="T45" fmla="*/ 265 h 2244"/>
              <a:gd name="T46" fmla="*/ 709 w 2652"/>
              <a:gd name="T47" fmla="*/ 218 h 2244"/>
              <a:gd name="T48" fmla="*/ 426 w 2652"/>
              <a:gd name="T49" fmla="*/ 382 h 2244"/>
              <a:gd name="T50" fmla="*/ 2652 w 2652"/>
              <a:gd name="T51" fmla="*/ 1370 h 2244"/>
              <a:gd name="T52" fmla="*/ 2122 w 2652"/>
              <a:gd name="T53" fmla="*/ 847 h 2244"/>
              <a:gd name="T54" fmla="*/ 1973 w 2652"/>
              <a:gd name="T55" fmla="*/ 932 h 2244"/>
              <a:gd name="T56" fmla="*/ 1838 w 2652"/>
              <a:gd name="T57" fmla="*/ 1203 h 2244"/>
              <a:gd name="T58" fmla="*/ 1727 w 2652"/>
              <a:gd name="T59" fmla="*/ 1123 h 2244"/>
              <a:gd name="T60" fmla="*/ 1542 w 2652"/>
              <a:gd name="T61" fmla="*/ 1344 h 2244"/>
              <a:gd name="T62" fmla="*/ 1286 w 2652"/>
              <a:gd name="T63" fmla="*/ 1034 h 2244"/>
              <a:gd name="T64" fmla="*/ 618 w 2652"/>
              <a:gd name="T65" fmla="*/ 471 h 2244"/>
              <a:gd name="T66" fmla="*/ 543 w 2652"/>
              <a:gd name="T67" fmla="*/ 0 h 2244"/>
              <a:gd name="T68" fmla="*/ 388 w 2652"/>
              <a:gd name="T69" fmla="*/ 420 h 2244"/>
              <a:gd name="T70" fmla="*/ 140 w 2652"/>
              <a:gd name="T71" fmla="*/ 1512 h 2244"/>
              <a:gd name="T72" fmla="*/ 282 w 2652"/>
              <a:gd name="T73" fmla="*/ 1308 h 2244"/>
              <a:gd name="T74" fmla="*/ 822 w 2652"/>
              <a:gd name="T75" fmla="*/ 2241 h 2244"/>
              <a:gd name="T76" fmla="*/ 1361 w 2652"/>
              <a:gd name="T77" fmla="*/ 1187 h 2244"/>
              <a:gd name="T78" fmla="*/ 1497 w 2652"/>
              <a:gd name="T79" fmla="*/ 1587 h 2244"/>
              <a:gd name="T80" fmla="*/ 1822 w 2652"/>
              <a:gd name="T81" fmla="*/ 1955 h 2244"/>
              <a:gd name="T82" fmla="*/ 1644 w 2652"/>
              <a:gd name="T83" fmla="*/ 2199 h 2244"/>
              <a:gd name="T84" fmla="*/ 1904 w 2652"/>
              <a:gd name="T85" fmla="*/ 2091 h 2244"/>
              <a:gd name="T86" fmla="*/ 2286 w 2652"/>
              <a:gd name="T87" fmla="*/ 1988 h 2244"/>
              <a:gd name="T88" fmla="*/ 2425 w 2652"/>
              <a:gd name="T89" fmla="*/ 2244 h 2244"/>
              <a:gd name="T90" fmla="*/ 2299 w 2652"/>
              <a:gd name="T91" fmla="*/ 2091 h 2244"/>
              <a:gd name="T92" fmla="*/ 2497 w 2652"/>
              <a:gd name="T93" fmla="*/ 2118 h 2244"/>
              <a:gd name="T94" fmla="*/ 2398 w 2652"/>
              <a:gd name="T95" fmla="*/ 1938 h 2244"/>
              <a:gd name="T96" fmla="*/ 2376 w 2652"/>
              <a:gd name="T97" fmla="*/ 1862 h 2244"/>
              <a:gd name="T98" fmla="*/ 623 w 2652"/>
              <a:gd name="T99" fmla="*/ 1497 h 2244"/>
              <a:gd name="T100" fmla="*/ 457 w 2652"/>
              <a:gd name="T101" fmla="*/ 1502 h 2244"/>
              <a:gd name="T102" fmla="*/ 551 w 2652"/>
              <a:gd name="T103" fmla="*/ 1512 h 2244"/>
              <a:gd name="T104" fmla="*/ 629 w 2652"/>
              <a:gd name="T105" fmla="*/ 1504 h 2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52" h="2244">
                <a:moveTo>
                  <a:pt x="2376" y="1809"/>
                </a:moveTo>
                <a:lnTo>
                  <a:pt x="2376" y="1809"/>
                </a:lnTo>
                <a:lnTo>
                  <a:pt x="1772" y="1809"/>
                </a:lnTo>
                <a:cubicBezTo>
                  <a:pt x="1713" y="1809"/>
                  <a:pt x="1657" y="1786"/>
                  <a:pt x="1615" y="1744"/>
                </a:cubicBezTo>
                <a:cubicBezTo>
                  <a:pt x="1573" y="1702"/>
                  <a:pt x="1550" y="1646"/>
                  <a:pt x="1550" y="1587"/>
                </a:cubicBezTo>
                <a:lnTo>
                  <a:pt x="1550" y="1397"/>
                </a:lnTo>
                <a:lnTo>
                  <a:pt x="2095" y="1397"/>
                </a:lnTo>
                <a:lnTo>
                  <a:pt x="2095" y="1397"/>
                </a:lnTo>
                <a:lnTo>
                  <a:pt x="2119" y="1397"/>
                </a:lnTo>
                <a:lnTo>
                  <a:pt x="2148" y="1397"/>
                </a:lnTo>
                <a:lnTo>
                  <a:pt x="2148" y="1397"/>
                </a:lnTo>
                <a:lnTo>
                  <a:pt x="2598" y="1397"/>
                </a:lnTo>
                <a:lnTo>
                  <a:pt x="2598" y="1587"/>
                </a:lnTo>
                <a:cubicBezTo>
                  <a:pt x="2598" y="1709"/>
                  <a:pt x="2499" y="1809"/>
                  <a:pt x="2376" y="1809"/>
                </a:cubicBezTo>
                <a:close/>
                <a:moveTo>
                  <a:pt x="1676" y="1203"/>
                </a:moveTo>
                <a:lnTo>
                  <a:pt x="1676" y="1203"/>
                </a:lnTo>
                <a:cubicBezTo>
                  <a:pt x="1674" y="1192"/>
                  <a:pt x="1677" y="1185"/>
                  <a:pt x="1684" y="1178"/>
                </a:cubicBezTo>
                <a:cubicBezTo>
                  <a:pt x="1686" y="1176"/>
                  <a:pt x="1694" y="1168"/>
                  <a:pt x="1708" y="1173"/>
                </a:cubicBezTo>
                <a:cubicBezTo>
                  <a:pt x="1721" y="1178"/>
                  <a:pt x="1730" y="1190"/>
                  <a:pt x="1731" y="1198"/>
                </a:cubicBezTo>
                <a:lnTo>
                  <a:pt x="1732" y="1208"/>
                </a:lnTo>
                <a:lnTo>
                  <a:pt x="1740" y="1215"/>
                </a:lnTo>
                <a:cubicBezTo>
                  <a:pt x="1743" y="1218"/>
                  <a:pt x="1746" y="1221"/>
                  <a:pt x="1749" y="1223"/>
                </a:cubicBezTo>
                <a:cubicBezTo>
                  <a:pt x="1770" y="1242"/>
                  <a:pt x="1791" y="1261"/>
                  <a:pt x="1816" y="1262"/>
                </a:cubicBezTo>
                <a:lnTo>
                  <a:pt x="1821" y="1263"/>
                </a:lnTo>
                <a:lnTo>
                  <a:pt x="1878" y="1247"/>
                </a:lnTo>
                <a:cubicBezTo>
                  <a:pt x="1905" y="1268"/>
                  <a:pt x="1938" y="1280"/>
                  <a:pt x="1974" y="1280"/>
                </a:cubicBezTo>
                <a:lnTo>
                  <a:pt x="1975" y="1280"/>
                </a:lnTo>
                <a:cubicBezTo>
                  <a:pt x="2020" y="1280"/>
                  <a:pt x="2060" y="1260"/>
                  <a:pt x="2089" y="1230"/>
                </a:cubicBezTo>
                <a:lnTo>
                  <a:pt x="2095" y="1232"/>
                </a:lnTo>
                <a:lnTo>
                  <a:pt x="2095" y="1344"/>
                </a:lnTo>
                <a:lnTo>
                  <a:pt x="1875" y="1344"/>
                </a:lnTo>
                <a:lnTo>
                  <a:pt x="1875" y="1344"/>
                </a:lnTo>
                <a:cubicBezTo>
                  <a:pt x="1841" y="1345"/>
                  <a:pt x="1812" y="1338"/>
                  <a:pt x="1782" y="1322"/>
                </a:cubicBezTo>
                <a:cubicBezTo>
                  <a:pt x="1754" y="1308"/>
                  <a:pt x="1683" y="1247"/>
                  <a:pt x="1676" y="1203"/>
                </a:cubicBezTo>
                <a:close/>
                <a:moveTo>
                  <a:pt x="1900" y="1016"/>
                </a:moveTo>
                <a:lnTo>
                  <a:pt x="1900" y="1016"/>
                </a:lnTo>
                <a:cubicBezTo>
                  <a:pt x="1919" y="996"/>
                  <a:pt x="1946" y="985"/>
                  <a:pt x="1974" y="985"/>
                </a:cubicBezTo>
                <a:lnTo>
                  <a:pt x="1974" y="985"/>
                </a:lnTo>
                <a:cubicBezTo>
                  <a:pt x="2002" y="985"/>
                  <a:pt x="2028" y="996"/>
                  <a:pt x="2048" y="1015"/>
                </a:cubicBezTo>
                <a:cubicBezTo>
                  <a:pt x="2068" y="1035"/>
                  <a:pt x="2079" y="1061"/>
                  <a:pt x="2079" y="1089"/>
                </a:cubicBezTo>
                <a:lnTo>
                  <a:pt x="2079" y="1121"/>
                </a:lnTo>
                <a:cubicBezTo>
                  <a:pt x="2079" y="1179"/>
                  <a:pt x="2032" y="1226"/>
                  <a:pt x="1974" y="1227"/>
                </a:cubicBezTo>
                <a:lnTo>
                  <a:pt x="1974" y="1227"/>
                </a:lnTo>
                <a:cubicBezTo>
                  <a:pt x="1916" y="1227"/>
                  <a:pt x="1869" y="1180"/>
                  <a:pt x="1869" y="1122"/>
                </a:cubicBezTo>
                <a:lnTo>
                  <a:pt x="1869" y="1090"/>
                </a:lnTo>
                <a:cubicBezTo>
                  <a:pt x="1869" y="1062"/>
                  <a:pt x="1880" y="1036"/>
                  <a:pt x="1900" y="1016"/>
                </a:cubicBezTo>
                <a:close/>
                <a:moveTo>
                  <a:pt x="1822" y="2161"/>
                </a:moveTo>
                <a:lnTo>
                  <a:pt x="1822" y="2161"/>
                </a:lnTo>
                <a:cubicBezTo>
                  <a:pt x="1803" y="2180"/>
                  <a:pt x="1778" y="2190"/>
                  <a:pt x="1752" y="2190"/>
                </a:cubicBezTo>
                <a:lnTo>
                  <a:pt x="1752" y="2190"/>
                </a:lnTo>
                <a:cubicBezTo>
                  <a:pt x="1725" y="2190"/>
                  <a:pt x="1700" y="2180"/>
                  <a:pt x="1681" y="2161"/>
                </a:cubicBezTo>
                <a:cubicBezTo>
                  <a:pt x="1663" y="2142"/>
                  <a:pt x="1652" y="2117"/>
                  <a:pt x="1652" y="2091"/>
                </a:cubicBezTo>
                <a:cubicBezTo>
                  <a:pt x="1652" y="2036"/>
                  <a:pt x="1697" y="1992"/>
                  <a:pt x="1752" y="1992"/>
                </a:cubicBezTo>
                <a:lnTo>
                  <a:pt x="1752" y="1992"/>
                </a:lnTo>
                <a:cubicBezTo>
                  <a:pt x="1778" y="1992"/>
                  <a:pt x="1803" y="2002"/>
                  <a:pt x="1822" y="2021"/>
                </a:cubicBezTo>
                <a:cubicBezTo>
                  <a:pt x="1841" y="2039"/>
                  <a:pt x="1851" y="2064"/>
                  <a:pt x="1851" y="2091"/>
                </a:cubicBezTo>
                <a:cubicBezTo>
                  <a:pt x="1851" y="2117"/>
                  <a:pt x="1841" y="2142"/>
                  <a:pt x="1822" y="2161"/>
                </a:cubicBezTo>
                <a:close/>
                <a:moveTo>
                  <a:pt x="1263" y="1196"/>
                </a:moveTo>
                <a:lnTo>
                  <a:pt x="1263" y="1196"/>
                </a:lnTo>
                <a:cubicBezTo>
                  <a:pt x="1232" y="1196"/>
                  <a:pt x="1207" y="1171"/>
                  <a:pt x="1207" y="1140"/>
                </a:cubicBezTo>
                <a:cubicBezTo>
                  <a:pt x="1207" y="1109"/>
                  <a:pt x="1232" y="1084"/>
                  <a:pt x="1263" y="1084"/>
                </a:cubicBezTo>
                <a:cubicBezTo>
                  <a:pt x="1294" y="1084"/>
                  <a:pt x="1319" y="1109"/>
                  <a:pt x="1319" y="1140"/>
                </a:cubicBezTo>
                <a:cubicBezTo>
                  <a:pt x="1319" y="1171"/>
                  <a:pt x="1294" y="1196"/>
                  <a:pt x="1263" y="1196"/>
                </a:cubicBezTo>
                <a:close/>
                <a:moveTo>
                  <a:pt x="1154" y="1140"/>
                </a:moveTo>
                <a:lnTo>
                  <a:pt x="1154" y="1140"/>
                </a:lnTo>
                <a:cubicBezTo>
                  <a:pt x="1154" y="1148"/>
                  <a:pt x="1155" y="1155"/>
                  <a:pt x="1156" y="1162"/>
                </a:cubicBezTo>
                <a:lnTo>
                  <a:pt x="868" y="1086"/>
                </a:lnTo>
                <a:lnTo>
                  <a:pt x="876" y="901"/>
                </a:lnTo>
                <a:lnTo>
                  <a:pt x="823" y="899"/>
                </a:lnTo>
                <a:lnTo>
                  <a:pt x="808" y="1254"/>
                </a:lnTo>
                <a:cubicBezTo>
                  <a:pt x="578" y="1295"/>
                  <a:pt x="348" y="1265"/>
                  <a:pt x="280" y="1253"/>
                </a:cubicBezTo>
                <a:lnTo>
                  <a:pt x="266" y="899"/>
                </a:lnTo>
                <a:lnTo>
                  <a:pt x="213" y="901"/>
                </a:lnTo>
                <a:lnTo>
                  <a:pt x="229" y="1308"/>
                </a:lnTo>
                <a:lnTo>
                  <a:pt x="120" y="1338"/>
                </a:lnTo>
                <a:cubicBezTo>
                  <a:pt x="59" y="1129"/>
                  <a:pt x="129" y="810"/>
                  <a:pt x="129" y="808"/>
                </a:cubicBezTo>
                <a:cubicBezTo>
                  <a:pt x="187" y="584"/>
                  <a:pt x="375" y="524"/>
                  <a:pt x="478" y="524"/>
                </a:cubicBezTo>
                <a:lnTo>
                  <a:pt x="609" y="524"/>
                </a:lnTo>
                <a:cubicBezTo>
                  <a:pt x="667" y="524"/>
                  <a:pt x="785" y="560"/>
                  <a:pt x="852" y="657"/>
                </a:cubicBezTo>
                <a:cubicBezTo>
                  <a:pt x="900" y="727"/>
                  <a:pt x="942" y="830"/>
                  <a:pt x="967" y="940"/>
                </a:cubicBezTo>
                <a:lnTo>
                  <a:pt x="970" y="953"/>
                </a:lnTo>
                <a:lnTo>
                  <a:pt x="1198" y="1053"/>
                </a:lnTo>
                <a:cubicBezTo>
                  <a:pt x="1171" y="1073"/>
                  <a:pt x="1154" y="1104"/>
                  <a:pt x="1154" y="1140"/>
                </a:cubicBezTo>
                <a:close/>
                <a:moveTo>
                  <a:pt x="174" y="1471"/>
                </a:moveTo>
                <a:lnTo>
                  <a:pt x="174" y="1471"/>
                </a:lnTo>
                <a:cubicBezTo>
                  <a:pt x="147" y="1448"/>
                  <a:pt x="136" y="1412"/>
                  <a:pt x="132" y="1390"/>
                </a:cubicBezTo>
                <a:lnTo>
                  <a:pt x="231" y="1363"/>
                </a:lnTo>
                <a:lnTo>
                  <a:pt x="236" y="1492"/>
                </a:lnTo>
                <a:cubicBezTo>
                  <a:pt x="211" y="1492"/>
                  <a:pt x="191" y="1485"/>
                  <a:pt x="174" y="1471"/>
                </a:cubicBezTo>
                <a:close/>
                <a:moveTo>
                  <a:pt x="426" y="382"/>
                </a:moveTo>
                <a:lnTo>
                  <a:pt x="426" y="382"/>
                </a:lnTo>
                <a:cubicBezTo>
                  <a:pt x="395" y="351"/>
                  <a:pt x="377" y="309"/>
                  <a:pt x="377" y="265"/>
                </a:cubicBezTo>
                <a:lnTo>
                  <a:pt x="377" y="218"/>
                </a:lnTo>
                <a:cubicBezTo>
                  <a:pt x="377" y="127"/>
                  <a:pt x="452" y="52"/>
                  <a:pt x="543" y="52"/>
                </a:cubicBezTo>
                <a:lnTo>
                  <a:pt x="543" y="52"/>
                </a:lnTo>
                <a:cubicBezTo>
                  <a:pt x="635" y="52"/>
                  <a:pt x="709" y="127"/>
                  <a:pt x="709" y="218"/>
                </a:cubicBezTo>
                <a:lnTo>
                  <a:pt x="709" y="265"/>
                </a:lnTo>
                <a:cubicBezTo>
                  <a:pt x="709" y="356"/>
                  <a:pt x="635" y="431"/>
                  <a:pt x="543" y="431"/>
                </a:cubicBezTo>
                <a:lnTo>
                  <a:pt x="543" y="431"/>
                </a:lnTo>
                <a:cubicBezTo>
                  <a:pt x="499" y="431"/>
                  <a:pt x="457" y="414"/>
                  <a:pt x="426" y="382"/>
                </a:cubicBezTo>
                <a:close/>
                <a:moveTo>
                  <a:pt x="2652" y="1397"/>
                </a:moveTo>
                <a:lnTo>
                  <a:pt x="2652" y="1397"/>
                </a:lnTo>
                <a:lnTo>
                  <a:pt x="2652" y="1371"/>
                </a:lnTo>
                <a:cubicBezTo>
                  <a:pt x="2652" y="1370"/>
                  <a:pt x="2652" y="1370"/>
                  <a:pt x="2652" y="1370"/>
                </a:cubicBezTo>
                <a:lnTo>
                  <a:pt x="2652" y="1344"/>
                </a:lnTo>
                <a:lnTo>
                  <a:pt x="2651" y="1344"/>
                </a:lnTo>
                <a:cubicBezTo>
                  <a:pt x="2644" y="1214"/>
                  <a:pt x="2590" y="1093"/>
                  <a:pt x="2495" y="1000"/>
                </a:cubicBezTo>
                <a:cubicBezTo>
                  <a:pt x="2395" y="901"/>
                  <a:pt x="2262" y="847"/>
                  <a:pt x="2122" y="847"/>
                </a:cubicBezTo>
                <a:lnTo>
                  <a:pt x="2095" y="847"/>
                </a:lnTo>
                <a:lnTo>
                  <a:pt x="2095" y="988"/>
                </a:lnTo>
                <a:cubicBezTo>
                  <a:pt x="2092" y="985"/>
                  <a:pt x="2089" y="981"/>
                  <a:pt x="2085" y="978"/>
                </a:cubicBezTo>
                <a:cubicBezTo>
                  <a:pt x="2055" y="948"/>
                  <a:pt x="2015" y="931"/>
                  <a:pt x="1973" y="932"/>
                </a:cubicBezTo>
                <a:cubicBezTo>
                  <a:pt x="1931" y="932"/>
                  <a:pt x="1891" y="948"/>
                  <a:pt x="1862" y="978"/>
                </a:cubicBezTo>
                <a:cubicBezTo>
                  <a:pt x="1832" y="1008"/>
                  <a:pt x="1816" y="1048"/>
                  <a:pt x="1816" y="1090"/>
                </a:cubicBezTo>
                <a:lnTo>
                  <a:pt x="1816" y="1122"/>
                </a:lnTo>
                <a:cubicBezTo>
                  <a:pt x="1816" y="1152"/>
                  <a:pt x="1824" y="1179"/>
                  <a:pt x="1838" y="1203"/>
                </a:cubicBezTo>
                <a:lnTo>
                  <a:pt x="1817" y="1209"/>
                </a:lnTo>
                <a:cubicBezTo>
                  <a:pt x="1809" y="1205"/>
                  <a:pt x="1794" y="1192"/>
                  <a:pt x="1785" y="1184"/>
                </a:cubicBezTo>
                <a:cubicBezTo>
                  <a:pt x="1784" y="1183"/>
                  <a:pt x="1783" y="1182"/>
                  <a:pt x="1782" y="1181"/>
                </a:cubicBezTo>
                <a:cubicBezTo>
                  <a:pt x="1775" y="1156"/>
                  <a:pt x="1754" y="1133"/>
                  <a:pt x="1727" y="1123"/>
                </a:cubicBezTo>
                <a:cubicBezTo>
                  <a:pt x="1698" y="1113"/>
                  <a:pt x="1669" y="1119"/>
                  <a:pt x="1647" y="1140"/>
                </a:cubicBezTo>
                <a:cubicBezTo>
                  <a:pt x="1627" y="1159"/>
                  <a:pt x="1619" y="1183"/>
                  <a:pt x="1623" y="1211"/>
                </a:cubicBezTo>
                <a:cubicBezTo>
                  <a:pt x="1631" y="1261"/>
                  <a:pt x="1679" y="1313"/>
                  <a:pt x="1719" y="1344"/>
                </a:cubicBezTo>
                <a:lnTo>
                  <a:pt x="1542" y="1344"/>
                </a:lnTo>
                <a:lnTo>
                  <a:pt x="1508" y="1240"/>
                </a:lnTo>
                <a:cubicBezTo>
                  <a:pt x="1481" y="1165"/>
                  <a:pt x="1444" y="1134"/>
                  <a:pt x="1382" y="1134"/>
                </a:cubicBezTo>
                <a:lnTo>
                  <a:pt x="1372" y="1134"/>
                </a:lnTo>
                <a:cubicBezTo>
                  <a:pt x="1369" y="1084"/>
                  <a:pt x="1333" y="1044"/>
                  <a:pt x="1286" y="1034"/>
                </a:cubicBezTo>
                <a:lnTo>
                  <a:pt x="1287" y="1033"/>
                </a:lnTo>
                <a:lnTo>
                  <a:pt x="1016" y="915"/>
                </a:lnTo>
                <a:cubicBezTo>
                  <a:pt x="989" y="803"/>
                  <a:pt x="946" y="699"/>
                  <a:pt x="896" y="627"/>
                </a:cubicBezTo>
                <a:cubicBezTo>
                  <a:pt x="820" y="517"/>
                  <a:pt x="692" y="474"/>
                  <a:pt x="618" y="471"/>
                </a:cubicBezTo>
                <a:cubicBezTo>
                  <a:pt x="702" y="440"/>
                  <a:pt x="763" y="360"/>
                  <a:pt x="763" y="265"/>
                </a:cubicBezTo>
                <a:lnTo>
                  <a:pt x="763" y="218"/>
                </a:lnTo>
                <a:cubicBezTo>
                  <a:pt x="763" y="97"/>
                  <a:pt x="664" y="0"/>
                  <a:pt x="543" y="0"/>
                </a:cubicBezTo>
                <a:lnTo>
                  <a:pt x="543" y="0"/>
                </a:lnTo>
                <a:cubicBezTo>
                  <a:pt x="422" y="0"/>
                  <a:pt x="324" y="97"/>
                  <a:pt x="324" y="218"/>
                </a:cubicBezTo>
                <a:lnTo>
                  <a:pt x="324" y="265"/>
                </a:lnTo>
                <a:lnTo>
                  <a:pt x="324" y="265"/>
                </a:lnTo>
                <a:cubicBezTo>
                  <a:pt x="324" y="323"/>
                  <a:pt x="347" y="379"/>
                  <a:pt x="388" y="420"/>
                </a:cubicBezTo>
                <a:cubicBezTo>
                  <a:pt x="411" y="443"/>
                  <a:pt x="438" y="460"/>
                  <a:pt x="468" y="471"/>
                </a:cubicBezTo>
                <a:cubicBezTo>
                  <a:pt x="349" y="474"/>
                  <a:pt x="142" y="546"/>
                  <a:pt x="77" y="795"/>
                </a:cubicBezTo>
                <a:cubicBezTo>
                  <a:pt x="74" y="810"/>
                  <a:pt x="0" y="1153"/>
                  <a:pt x="76" y="1375"/>
                </a:cubicBezTo>
                <a:cubicBezTo>
                  <a:pt x="78" y="1393"/>
                  <a:pt x="87" y="1467"/>
                  <a:pt x="140" y="1512"/>
                </a:cubicBezTo>
                <a:cubicBezTo>
                  <a:pt x="166" y="1534"/>
                  <a:pt x="199" y="1546"/>
                  <a:pt x="238" y="1546"/>
                </a:cubicBezTo>
                <a:lnTo>
                  <a:pt x="264" y="2241"/>
                </a:lnTo>
                <a:lnTo>
                  <a:pt x="317" y="2239"/>
                </a:lnTo>
                <a:lnTo>
                  <a:pt x="282" y="1308"/>
                </a:lnTo>
                <a:cubicBezTo>
                  <a:pt x="331" y="1316"/>
                  <a:pt x="431" y="1329"/>
                  <a:pt x="554" y="1329"/>
                </a:cubicBezTo>
                <a:cubicBezTo>
                  <a:pt x="632" y="1329"/>
                  <a:pt x="718" y="1323"/>
                  <a:pt x="806" y="1308"/>
                </a:cubicBezTo>
                <a:lnTo>
                  <a:pt x="769" y="2239"/>
                </a:lnTo>
                <a:lnTo>
                  <a:pt x="822" y="2241"/>
                </a:lnTo>
                <a:lnTo>
                  <a:pt x="866" y="1141"/>
                </a:lnTo>
                <a:lnTo>
                  <a:pt x="1199" y="1229"/>
                </a:lnTo>
                <a:cubicBezTo>
                  <a:pt x="1217" y="1242"/>
                  <a:pt x="1239" y="1249"/>
                  <a:pt x="1263" y="1249"/>
                </a:cubicBezTo>
                <a:cubicBezTo>
                  <a:pt x="1306" y="1249"/>
                  <a:pt x="1344" y="1224"/>
                  <a:pt x="1361" y="1187"/>
                </a:cubicBezTo>
                <a:lnTo>
                  <a:pt x="1382" y="1187"/>
                </a:lnTo>
                <a:cubicBezTo>
                  <a:pt x="1410" y="1187"/>
                  <a:pt x="1434" y="1192"/>
                  <a:pt x="1457" y="1257"/>
                </a:cubicBezTo>
                <a:lnTo>
                  <a:pt x="1496" y="1375"/>
                </a:lnTo>
                <a:lnTo>
                  <a:pt x="1497" y="1587"/>
                </a:lnTo>
                <a:cubicBezTo>
                  <a:pt x="1497" y="1660"/>
                  <a:pt x="1525" y="1730"/>
                  <a:pt x="1577" y="1782"/>
                </a:cubicBezTo>
                <a:cubicBezTo>
                  <a:pt x="1629" y="1834"/>
                  <a:pt x="1698" y="1862"/>
                  <a:pt x="1772" y="1862"/>
                </a:cubicBezTo>
                <a:lnTo>
                  <a:pt x="1875" y="1862"/>
                </a:lnTo>
                <a:lnTo>
                  <a:pt x="1822" y="1955"/>
                </a:lnTo>
                <a:cubicBezTo>
                  <a:pt x="1800" y="1944"/>
                  <a:pt x="1776" y="1938"/>
                  <a:pt x="1752" y="1938"/>
                </a:cubicBezTo>
                <a:lnTo>
                  <a:pt x="1752" y="1938"/>
                </a:lnTo>
                <a:cubicBezTo>
                  <a:pt x="1667" y="1938"/>
                  <a:pt x="1599" y="2007"/>
                  <a:pt x="1599" y="2091"/>
                </a:cubicBezTo>
                <a:cubicBezTo>
                  <a:pt x="1599" y="2132"/>
                  <a:pt x="1615" y="2170"/>
                  <a:pt x="1644" y="2199"/>
                </a:cubicBezTo>
                <a:cubicBezTo>
                  <a:pt x="1673" y="2228"/>
                  <a:pt x="1711" y="2244"/>
                  <a:pt x="1752" y="2244"/>
                </a:cubicBezTo>
                <a:lnTo>
                  <a:pt x="1752" y="2244"/>
                </a:lnTo>
                <a:cubicBezTo>
                  <a:pt x="1792" y="2243"/>
                  <a:pt x="1831" y="2228"/>
                  <a:pt x="1860" y="2199"/>
                </a:cubicBezTo>
                <a:cubicBezTo>
                  <a:pt x="1888" y="2170"/>
                  <a:pt x="1904" y="2132"/>
                  <a:pt x="1904" y="2091"/>
                </a:cubicBezTo>
                <a:cubicBezTo>
                  <a:pt x="1904" y="2052"/>
                  <a:pt x="1890" y="2016"/>
                  <a:pt x="1864" y="1988"/>
                </a:cubicBezTo>
                <a:lnTo>
                  <a:pt x="1937" y="1862"/>
                </a:lnTo>
                <a:lnTo>
                  <a:pt x="2213" y="1862"/>
                </a:lnTo>
                <a:lnTo>
                  <a:pt x="2286" y="1988"/>
                </a:lnTo>
                <a:cubicBezTo>
                  <a:pt x="2261" y="2015"/>
                  <a:pt x="2246" y="2051"/>
                  <a:pt x="2246" y="2091"/>
                </a:cubicBezTo>
                <a:cubicBezTo>
                  <a:pt x="2246" y="2132"/>
                  <a:pt x="2261" y="2170"/>
                  <a:pt x="2290" y="2199"/>
                </a:cubicBezTo>
                <a:cubicBezTo>
                  <a:pt x="2319" y="2228"/>
                  <a:pt x="2357" y="2244"/>
                  <a:pt x="2398" y="2244"/>
                </a:cubicBezTo>
                <a:lnTo>
                  <a:pt x="2425" y="2244"/>
                </a:lnTo>
                <a:lnTo>
                  <a:pt x="2425" y="2190"/>
                </a:lnTo>
                <a:lnTo>
                  <a:pt x="2398" y="2190"/>
                </a:lnTo>
                <a:cubicBezTo>
                  <a:pt x="2372" y="2190"/>
                  <a:pt x="2347" y="2180"/>
                  <a:pt x="2328" y="2161"/>
                </a:cubicBezTo>
                <a:cubicBezTo>
                  <a:pt x="2309" y="2142"/>
                  <a:pt x="2299" y="2117"/>
                  <a:pt x="2299" y="2091"/>
                </a:cubicBezTo>
                <a:cubicBezTo>
                  <a:pt x="2299" y="2036"/>
                  <a:pt x="2343" y="1992"/>
                  <a:pt x="2398" y="1992"/>
                </a:cubicBezTo>
                <a:lnTo>
                  <a:pt x="2398" y="1992"/>
                </a:lnTo>
                <a:cubicBezTo>
                  <a:pt x="2453" y="1992"/>
                  <a:pt x="2497" y="2036"/>
                  <a:pt x="2497" y="2091"/>
                </a:cubicBezTo>
                <a:lnTo>
                  <a:pt x="2497" y="2118"/>
                </a:lnTo>
                <a:lnTo>
                  <a:pt x="2551" y="2118"/>
                </a:lnTo>
                <a:lnTo>
                  <a:pt x="2551" y="2091"/>
                </a:lnTo>
                <a:cubicBezTo>
                  <a:pt x="2551" y="2050"/>
                  <a:pt x="2535" y="2012"/>
                  <a:pt x="2506" y="1983"/>
                </a:cubicBezTo>
                <a:cubicBezTo>
                  <a:pt x="2477" y="1954"/>
                  <a:pt x="2439" y="1938"/>
                  <a:pt x="2398" y="1938"/>
                </a:cubicBezTo>
                <a:lnTo>
                  <a:pt x="2398" y="1938"/>
                </a:lnTo>
                <a:cubicBezTo>
                  <a:pt x="2373" y="1938"/>
                  <a:pt x="2349" y="1944"/>
                  <a:pt x="2328" y="1955"/>
                </a:cubicBezTo>
                <a:lnTo>
                  <a:pt x="2275" y="1862"/>
                </a:lnTo>
                <a:lnTo>
                  <a:pt x="2376" y="1862"/>
                </a:lnTo>
                <a:cubicBezTo>
                  <a:pt x="2528" y="1862"/>
                  <a:pt x="2652" y="1739"/>
                  <a:pt x="2652" y="1587"/>
                </a:cubicBezTo>
                <a:lnTo>
                  <a:pt x="2652" y="1397"/>
                </a:lnTo>
                <a:lnTo>
                  <a:pt x="2652" y="1397"/>
                </a:lnTo>
                <a:close/>
                <a:moveTo>
                  <a:pt x="623" y="1497"/>
                </a:moveTo>
                <a:lnTo>
                  <a:pt x="623" y="1497"/>
                </a:lnTo>
                <a:cubicBezTo>
                  <a:pt x="599" y="1467"/>
                  <a:pt x="572" y="1460"/>
                  <a:pt x="554" y="1459"/>
                </a:cubicBezTo>
                <a:cubicBezTo>
                  <a:pt x="507" y="1456"/>
                  <a:pt x="469" y="1491"/>
                  <a:pt x="465" y="1495"/>
                </a:cubicBezTo>
                <a:lnTo>
                  <a:pt x="457" y="1502"/>
                </a:lnTo>
                <a:lnTo>
                  <a:pt x="418" y="2239"/>
                </a:lnTo>
                <a:lnTo>
                  <a:pt x="471" y="2241"/>
                </a:lnTo>
                <a:lnTo>
                  <a:pt x="510" y="1527"/>
                </a:lnTo>
                <a:cubicBezTo>
                  <a:pt x="519" y="1520"/>
                  <a:pt x="536" y="1511"/>
                  <a:pt x="551" y="1512"/>
                </a:cubicBezTo>
                <a:cubicBezTo>
                  <a:pt x="560" y="1512"/>
                  <a:pt x="568" y="1517"/>
                  <a:pt x="577" y="1525"/>
                </a:cubicBezTo>
                <a:lnTo>
                  <a:pt x="614" y="2241"/>
                </a:lnTo>
                <a:lnTo>
                  <a:pt x="668" y="2239"/>
                </a:lnTo>
                <a:lnTo>
                  <a:pt x="629" y="1504"/>
                </a:lnTo>
                <a:lnTo>
                  <a:pt x="623" y="1497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a-DK" sz="1350"/>
          </a:p>
        </p:txBody>
      </p:sp>
      <p:sp>
        <p:nvSpPr>
          <p:cNvPr id="95" name="Freeform 17">
            <a:extLst>
              <a:ext uri="{FF2B5EF4-FFF2-40B4-BE49-F238E27FC236}">
                <a16:creationId xmlns:a16="http://schemas.microsoft.com/office/drawing/2014/main" id="{DB310B61-3DC7-4EA3-2502-151E44E53CD1}"/>
              </a:ext>
            </a:extLst>
          </p:cNvPr>
          <p:cNvSpPr>
            <a:spLocks noChangeAspect="1"/>
          </p:cNvSpPr>
          <p:nvPr/>
        </p:nvSpPr>
        <p:spPr bwMode="auto">
          <a:xfrm>
            <a:off x="3357513" y="5064364"/>
            <a:ext cx="1002155" cy="1232780"/>
          </a:xfrm>
          <a:custGeom>
            <a:avLst/>
            <a:gdLst>
              <a:gd name="T0" fmla="*/ 1294 w 1792"/>
              <a:gd name="T1" fmla="*/ 600 h 2207"/>
              <a:gd name="T2" fmla="*/ 1053 w 1792"/>
              <a:gd name="T3" fmla="*/ 185 h 2207"/>
              <a:gd name="T4" fmla="*/ 916 w 1792"/>
              <a:gd name="T5" fmla="*/ 6 h 2207"/>
              <a:gd name="T6" fmla="*/ 708 w 1792"/>
              <a:gd name="T7" fmla="*/ 317 h 2207"/>
              <a:gd name="T8" fmla="*/ 879 w 1792"/>
              <a:gd name="T9" fmla="*/ 781 h 2207"/>
              <a:gd name="T10" fmla="*/ 908 w 1792"/>
              <a:gd name="T11" fmla="*/ 838 h 2207"/>
              <a:gd name="T12" fmla="*/ 897 w 1792"/>
              <a:gd name="T13" fmla="*/ 845 h 2207"/>
              <a:gd name="T14" fmla="*/ 203 w 1792"/>
              <a:gd name="T15" fmla="*/ 844 h 2207"/>
              <a:gd name="T16" fmla="*/ 62 w 1792"/>
              <a:gd name="T17" fmla="*/ 896 h 2207"/>
              <a:gd name="T18" fmla="*/ 61 w 1792"/>
              <a:gd name="T19" fmla="*/ 1176 h 2207"/>
              <a:gd name="T20" fmla="*/ 53 w 1792"/>
              <a:gd name="T21" fmla="*/ 1224 h 2207"/>
              <a:gd name="T22" fmla="*/ 53 w 1792"/>
              <a:gd name="T23" fmla="*/ 1505 h 2207"/>
              <a:gd name="T24" fmla="*/ 94 w 1792"/>
              <a:gd name="T25" fmla="*/ 1543 h 2207"/>
              <a:gd name="T26" fmla="*/ 93 w 1792"/>
              <a:gd name="T27" fmla="*/ 1830 h 2207"/>
              <a:gd name="T28" fmla="*/ 232 w 1792"/>
              <a:gd name="T29" fmla="*/ 1877 h 2207"/>
              <a:gd name="T30" fmla="*/ 187 w 1792"/>
              <a:gd name="T31" fmla="*/ 2019 h 2207"/>
              <a:gd name="T32" fmla="*/ 379 w 1792"/>
              <a:gd name="T33" fmla="*/ 2205 h 2207"/>
              <a:gd name="T34" fmla="*/ 590 w 1792"/>
              <a:gd name="T35" fmla="*/ 2180 h 2207"/>
              <a:gd name="T36" fmla="*/ 668 w 1792"/>
              <a:gd name="T37" fmla="*/ 2206 h 2207"/>
              <a:gd name="T38" fmla="*/ 968 w 1792"/>
              <a:gd name="T39" fmla="*/ 2150 h 2207"/>
              <a:gd name="T40" fmla="*/ 590 w 1792"/>
              <a:gd name="T41" fmla="*/ 2153 h 2207"/>
              <a:gd name="T42" fmla="*/ 377 w 1792"/>
              <a:gd name="T43" fmla="*/ 2151 h 2207"/>
              <a:gd name="T44" fmla="*/ 241 w 1792"/>
              <a:gd name="T45" fmla="*/ 2018 h 2207"/>
              <a:gd name="T46" fmla="*/ 323 w 1792"/>
              <a:gd name="T47" fmla="*/ 1875 h 2207"/>
              <a:gd name="T48" fmla="*/ 345 w 1792"/>
              <a:gd name="T49" fmla="*/ 1821 h 2207"/>
              <a:gd name="T50" fmla="*/ 229 w 1792"/>
              <a:gd name="T51" fmla="*/ 1824 h 2207"/>
              <a:gd name="T52" fmla="*/ 93 w 1792"/>
              <a:gd name="T53" fmla="*/ 1691 h 2207"/>
              <a:gd name="T54" fmla="*/ 203 w 1792"/>
              <a:gd name="T55" fmla="*/ 1552 h 2207"/>
              <a:gd name="T56" fmla="*/ 295 w 1792"/>
              <a:gd name="T57" fmla="*/ 1500 h 2207"/>
              <a:gd name="T58" fmla="*/ 210 w 1792"/>
              <a:gd name="T59" fmla="*/ 1498 h 2207"/>
              <a:gd name="T60" fmla="*/ 191 w 1792"/>
              <a:gd name="T61" fmla="*/ 1498 h 2207"/>
              <a:gd name="T62" fmla="*/ 89 w 1792"/>
              <a:gd name="T63" fmla="*/ 1465 h 2207"/>
              <a:gd name="T64" fmla="*/ 90 w 1792"/>
              <a:gd name="T65" fmla="*/ 1262 h 2207"/>
              <a:gd name="T66" fmla="*/ 194 w 1792"/>
              <a:gd name="T67" fmla="*/ 1226 h 2207"/>
              <a:gd name="T68" fmla="*/ 251 w 1792"/>
              <a:gd name="T69" fmla="*/ 1174 h 2207"/>
              <a:gd name="T70" fmla="*/ 193 w 1792"/>
              <a:gd name="T71" fmla="*/ 1173 h 2207"/>
              <a:gd name="T72" fmla="*/ 193 w 1792"/>
              <a:gd name="T73" fmla="*/ 1172 h 2207"/>
              <a:gd name="T74" fmla="*/ 98 w 1792"/>
              <a:gd name="T75" fmla="*/ 1138 h 2207"/>
              <a:gd name="T76" fmla="*/ 99 w 1792"/>
              <a:gd name="T77" fmla="*/ 935 h 2207"/>
              <a:gd name="T78" fmla="*/ 209 w 1792"/>
              <a:gd name="T79" fmla="*/ 897 h 2207"/>
              <a:gd name="T80" fmla="*/ 897 w 1792"/>
              <a:gd name="T81" fmla="*/ 898 h 2207"/>
              <a:gd name="T82" fmla="*/ 952 w 1792"/>
              <a:gd name="T83" fmla="*/ 797 h 2207"/>
              <a:gd name="T84" fmla="*/ 764 w 1792"/>
              <a:gd name="T85" fmla="*/ 324 h 2207"/>
              <a:gd name="T86" fmla="*/ 759 w 1792"/>
              <a:gd name="T87" fmla="*/ 303 h 2207"/>
              <a:gd name="T88" fmla="*/ 928 w 1792"/>
              <a:gd name="T89" fmla="*/ 57 h 2207"/>
              <a:gd name="T90" fmla="*/ 1001 w 1792"/>
              <a:gd name="T91" fmla="*/ 197 h 2207"/>
              <a:gd name="T92" fmla="*/ 1267 w 1792"/>
              <a:gd name="T93" fmla="*/ 646 h 2207"/>
              <a:gd name="T94" fmla="*/ 1738 w 1792"/>
              <a:gd name="T95" fmla="*/ 1362 h 2207"/>
              <a:gd name="T96" fmla="*/ 1294 w 1792"/>
              <a:gd name="T97" fmla="*/ 600 h 2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92" h="2207">
                <a:moveTo>
                  <a:pt x="1294" y="600"/>
                </a:moveTo>
                <a:lnTo>
                  <a:pt x="1294" y="600"/>
                </a:lnTo>
                <a:cubicBezTo>
                  <a:pt x="1121" y="487"/>
                  <a:pt x="1067" y="248"/>
                  <a:pt x="1067" y="245"/>
                </a:cubicBezTo>
                <a:cubicBezTo>
                  <a:pt x="1061" y="223"/>
                  <a:pt x="1057" y="204"/>
                  <a:pt x="1053" y="185"/>
                </a:cubicBezTo>
                <a:cubicBezTo>
                  <a:pt x="1032" y="92"/>
                  <a:pt x="1019" y="37"/>
                  <a:pt x="980" y="12"/>
                </a:cubicBezTo>
                <a:cubicBezTo>
                  <a:pt x="962" y="2"/>
                  <a:pt x="941" y="0"/>
                  <a:pt x="916" y="6"/>
                </a:cubicBezTo>
                <a:cubicBezTo>
                  <a:pt x="829" y="26"/>
                  <a:pt x="767" y="67"/>
                  <a:pt x="732" y="127"/>
                </a:cubicBezTo>
                <a:cubicBezTo>
                  <a:pt x="682" y="213"/>
                  <a:pt x="705" y="306"/>
                  <a:pt x="708" y="317"/>
                </a:cubicBezTo>
                <a:lnTo>
                  <a:pt x="712" y="335"/>
                </a:lnTo>
                <a:cubicBezTo>
                  <a:pt x="733" y="433"/>
                  <a:pt x="764" y="580"/>
                  <a:pt x="879" y="781"/>
                </a:cubicBezTo>
                <a:cubicBezTo>
                  <a:pt x="888" y="796"/>
                  <a:pt x="898" y="811"/>
                  <a:pt x="907" y="826"/>
                </a:cubicBezTo>
                <a:cubicBezTo>
                  <a:pt x="911" y="831"/>
                  <a:pt x="909" y="836"/>
                  <a:pt x="908" y="838"/>
                </a:cubicBezTo>
                <a:cubicBezTo>
                  <a:pt x="907" y="840"/>
                  <a:pt x="903" y="845"/>
                  <a:pt x="897" y="845"/>
                </a:cubicBezTo>
                <a:lnTo>
                  <a:pt x="897" y="845"/>
                </a:lnTo>
                <a:lnTo>
                  <a:pt x="203" y="844"/>
                </a:lnTo>
                <a:lnTo>
                  <a:pt x="203" y="844"/>
                </a:lnTo>
                <a:cubicBezTo>
                  <a:pt x="200" y="844"/>
                  <a:pt x="197" y="844"/>
                  <a:pt x="195" y="845"/>
                </a:cubicBezTo>
                <a:cubicBezTo>
                  <a:pt x="173" y="845"/>
                  <a:pt x="110" y="851"/>
                  <a:pt x="62" y="896"/>
                </a:cubicBezTo>
                <a:cubicBezTo>
                  <a:pt x="27" y="930"/>
                  <a:pt x="9" y="977"/>
                  <a:pt x="9" y="1037"/>
                </a:cubicBezTo>
                <a:cubicBezTo>
                  <a:pt x="9" y="1096"/>
                  <a:pt x="26" y="1142"/>
                  <a:pt x="61" y="1176"/>
                </a:cubicBezTo>
                <a:cubicBezTo>
                  <a:pt x="69" y="1184"/>
                  <a:pt x="79" y="1191"/>
                  <a:pt x="89" y="1198"/>
                </a:cubicBezTo>
                <a:cubicBezTo>
                  <a:pt x="77" y="1204"/>
                  <a:pt x="64" y="1213"/>
                  <a:pt x="53" y="1224"/>
                </a:cubicBezTo>
                <a:cubicBezTo>
                  <a:pt x="18" y="1257"/>
                  <a:pt x="0" y="1305"/>
                  <a:pt x="0" y="1365"/>
                </a:cubicBezTo>
                <a:cubicBezTo>
                  <a:pt x="0" y="1425"/>
                  <a:pt x="17" y="1472"/>
                  <a:pt x="53" y="1505"/>
                </a:cubicBezTo>
                <a:cubicBezTo>
                  <a:pt x="68" y="1519"/>
                  <a:pt x="85" y="1529"/>
                  <a:pt x="102" y="1536"/>
                </a:cubicBezTo>
                <a:cubicBezTo>
                  <a:pt x="99" y="1538"/>
                  <a:pt x="96" y="1540"/>
                  <a:pt x="94" y="1543"/>
                </a:cubicBezTo>
                <a:cubicBezTo>
                  <a:pt x="58" y="1577"/>
                  <a:pt x="40" y="1626"/>
                  <a:pt x="40" y="1691"/>
                </a:cubicBezTo>
                <a:cubicBezTo>
                  <a:pt x="39" y="1751"/>
                  <a:pt x="57" y="1798"/>
                  <a:pt x="93" y="1830"/>
                </a:cubicBezTo>
                <a:cubicBezTo>
                  <a:pt x="139" y="1873"/>
                  <a:pt x="200" y="1878"/>
                  <a:pt x="223" y="1878"/>
                </a:cubicBezTo>
                <a:cubicBezTo>
                  <a:pt x="227" y="1878"/>
                  <a:pt x="230" y="1877"/>
                  <a:pt x="232" y="1877"/>
                </a:cubicBezTo>
                <a:lnTo>
                  <a:pt x="233" y="1877"/>
                </a:lnTo>
                <a:cubicBezTo>
                  <a:pt x="207" y="1908"/>
                  <a:pt x="186" y="1954"/>
                  <a:pt x="187" y="2019"/>
                </a:cubicBezTo>
                <a:cubicBezTo>
                  <a:pt x="189" y="2079"/>
                  <a:pt x="207" y="2126"/>
                  <a:pt x="243" y="2159"/>
                </a:cubicBezTo>
                <a:cubicBezTo>
                  <a:pt x="296" y="2207"/>
                  <a:pt x="368" y="2205"/>
                  <a:pt x="379" y="2205"/>
                </a:cubicBezTo>
                <a:lnTo>
                  <a:pt x="590" y="2206"/>
                </a:lnTo>
                <a:lnTo>
                  <a:pt x="590" y="2180"/>
                </a:lnTo>
                <a:lnTo>
                  <a:pt x="590" y="2206"/>
                </a:lnTo>
                <a:lnTo>
                  <a:pt x="668" y="2206"/>
                </a:lnTo>
                <a:cubicBezTo>
                  <a:pt x="761" y="2205"/>
                  <a:pt x="872" y="2204"/>
                  <a:pt x="969" y="2203"/>
                </a:cubicBezTo>
                <a:lnTo>
                  <a:pt x="968" y="2150"/>
                </a:lnTo>
                <a:cubicBezTo>
                  <a:pt x="872" y="2150"/>
                  <a:pt x="760" y="2151"/>
                  <a:pt x="667" y="2152"/>
                </a:cubicBezTo>
                <a:lnTo>
                  <a:pt x="590" y="2153"/>
                </a:lnTo>
                <a:lnTo>
                  <a:pt x="379" y="2151"/>
                </a:lnTo>
                <a:cubicBezTo>
                  <a:pt x="378" y="2151"/>
                  <a:pt x="377" y="2151"/>
                  <a:pt x="377" y="2151"/>
                </a:cubicBezTo>
                <a:cubicBezTo>
                  <a:pt x="376" y="2151"/>
                  <a:pt x="318" y="2155"/>
                  <a:pt x="279" y="2119"/>
                </a:cubicBezTo>
                <a:cubicBezTo>
                  <a:pt x="254" y="2097"/>
                  <a:pt x="242" y="2063"/>
                  <a:pt x="241" y="2018"/>
                </a:cubicBezTo>
                <a:cubicBezTo>
                  <a:pt x="239" y="1901"/>
                  <a:pt x="320" y="1879"/>
                  <a:pt x="324" y="1878"/>
                </a:cubicBezTo>
                <a:lnTo>
                  <a:pt x="323" y="1875"/>
                </a:lnTo>
                <a:lnTo>
                  <a:pt x="346" y="1875"/>
                </a:lnTo>
                <a:lnTo>
                  <a:pt x="345" y="1821"/>
                </a:lnTo>
                <a:lnTo>
                  <a:pt x="230" y="1824"/>
                </a:lnTo>
                <a:cubicBezTo>
                  <a:pt x="230" y="1824"/>
                  <a:pt x="229" y="1824"/>
                  <a:pt x="229" y="1824"/>
                </a:cubicBezTo>
                <a:cubicBezTo>
                  <a:pt x="228" y="1824"/>
                  <a:pt x="168" y="1828"/>
                  <a:pt x="129" y="1791"/>
                </a:cubicBezTo>
                <a:cubicBezTo>
                  <a:pt x="105" y="1769"/>
                  <a:pt x="93" y="1735"/>
                  <a:pt x="93" y="1691"/>
                </a:cubicBezTo>
                <a:cubicBezTo>
                  <a:pt x="93" y="1642"/>
                  <a:pt x="105" y="1605"/>
                  <a:pt x="130" y="1582"/>
                </a:cubicBezTo>
                <a:cubicBezTo>
                  <a:pt x="156" y="1557"/>
                  <a:pt x="190" y="1552"/>
                  <a:pt x="203" y="1552"/>
                </a:cubicBezTo>
                <a:lnTo>
                  <a:pt x="294" y="1553"/>
                </a:lnTo>
                <a:lnTo>
                  <a:pt x="295" y="1500"/>
                </a:lnTo>
                <a:lnTo>
                  <a:pt x="210" y="1498"/>
                </a:lnTo>
                <a:lnTo>
                  <a:pt x="210" y="1498"/>
                </a:lnTo>
                <a:cubicBezTo>
                  <a:pt x="210" y="1498"/>
                  <a:pt x="207" y="1498"/>
                  <a:pt x="202" y="1498"/>
                </a:cubicBezTo>
                <a:lnTo>
                  <a:pt x="191" y="1498"/>
                </a:lnTo>
                <a:cubicBezTo>
                  <a:pt x="190" y="1498"/>
                  <a:pt x="189" y="1498"/>
                  <a:pt x="189" y="1498"/>
                </a:cubicBezTo>
                <a:cubicBezTo>
                  <a:pt x="188" y="1498"/>
                  <a:pt x="128" y="1502"/>
                  <a:pt x="89" y="1465"/>
                </a:cubicBezTo>
                <a:cubicBezTo>
                  <a:pt x="65" y="1443"/>
                  <a:pt x="53" y="1409"/>
                  <a:pt x="53" y="1365"/>
                </a:cubicBezTo>
                <a:cubicBezTo>
                  <a:pt x="53" y="1320"/>
                  <a:pt x="65" y="1286"/>
                  <a:pt x="90" y="1262"/>
                </a:cubicBezTo>
                <a:cubicBezTo>
                  <a:pt x="122" y="1231"/>
                  <a:pt x="168" y="1226"/>
                  <a:pt x="185" y="1226"/>
                </a:cubicBezTo>
                <a:cubicBezTo>
                  <a:pt x="188" y="1226"/>
                  <a:pt x="191" y="1226"/>
                  <a:pt x="194" y="1226"/>
                </a:cubicBezTo>
                <a:lnTo>
                  <a:pt x="250" y="1227"/>
                </a:lnTo>
                <a:lnTo>
                  <a:pt x="251" y="1174"/>
                </a:lnTo>
                <a:lnTo>
                  <a:pt x="195" y="1173"/>
                </a:lnTo>
                <a:cubicBezTo>
                  <a:pt x="195" y="1173"/>
                  <a:pt x="194" y="1173"/>
                  <a:pt x="193" y="1173"/>
                </a:cubicBezTo>
                <a:cubicBezTo>
                  <a:pt x="193" y="1173"/>
                  <a:pt x="193" y="1173"/>
                  <a:pt x="193" y="1173"/>
                </a:cubicBezTo>
                <a:lnTo>
                  <a:pt x="193" y="1172"/>
                </a:lnTo>
                <a:cubicBezTo>
                  <a:pt x="192" y="1172"/>
                  <a:pt x="188" y="1172"/>
                  <a:pt x="183" y="1173"/>
                </a:cubicBezTo>
                <a:cubicBezTo>
                  <a:pt x="157" y="1171"/>
                  <a:pt x="122" y="1161"/>
                  <a:pt x="98" y="1138"/>
                </a:cubicBezTo>
                <a:cubicBezTo>
                  <a:pt x="74" y="1114"/>
                  <a:pt x="62" y="1081"/>
                  <a:pt x="62" y="1037"/>
                </a:cubicBezTo>
                <a:cubicBezTo>
                  <a:pt x="62" y="993"/>
                  <a:pt x="75" y="958"/>
                  <a:pt x="99" y="935"/>
                </a:cubicBezTo>
                <a:cubicBezTo>
                  <a:pt x="139" y="897"/>
                  <a:pt x="199" y="898"/>
                  <a:pt x="200" y="898"/>
                </a:cubicBezTo>
                <a:cubicBezTo>
                  <a:pt x="203" y="898"/>
                  <a:pt x="206" y="898"/>
                  <a:pt x="209" y="897"/>
                </a:cubicBezTo>
                <a:lnTo>
                  <a:pt x="897" y="898"/>
                </a:lnTo>
                <a:lnTo>
                  <a:pt x="897" y="898"/>
                </a:lnTo>
                <a:cubicBezTo>
                  <a:pt x="921" y="898"/>
                  <a:pt x="943" y="885"/>
                  <a:pt x="955" y="864"/>
                </a:cubicBezTo>
                <a:cubicBezTo>
                  <a:pt x="966" y="843"/>
                  <a:pt x="965" y="817"/>
                  <a:pt x="952" y="797"/>
                </a:cubicBezTo>
                <a:cubicBezTo>
                  <a:pt x="943" y="783"/>
                  <a:pt x="933" y="768"/>
                  <a:pt x="925" y="754"/>
                </a:cubicBezTo>
                <a:cubicBezTo>
                  <a:pt x="815" y="561"/>
                  <a:pt x="784" y="418"/>
                  <a:pt x="764" y="324"/>
                </a:cubicBezTo>
                <a:lnTo>
                  <a:pt x="760" y="305"/>
                </a:lnTo>
                <a:cubicBezTo>
                  <a:pt x="760" y="304"/>
                  <a:pt x="759" y="304"/>
                  <a:pt x="759" y="303"/>
                </a:cubicBezTo>
                <a:cubicBezTo>
                  <a:pt x="759" y="303"/>
                  <a:pt x="738" y="223"/>
                  <a:pt x="778" y="154"/>
                </a:cubicBezTo>
                <a:cubicBezTo>
                  <a:pt x="806" y="107"/>
                  <a:pt x="857" y="74"/>
                  <a:pt x="928" y="57"/>
                </a:cubicBezTo>
                <a:cubicBezTo>
                  <a:pt x="942" y="53"/>
                  <a:pt x="949" y="56"/>
                  <a:pt x="952" y="58"/>
                </a:cubicBezTo>
                <a:cubicBezTo>
                  <a:pt x="972" y="70"/>
                  <a:pt x="985" y="126"/>
                  <a:pt x="1001" y="197"/>
                </a:cubicBezTo>
                <a:cubicBezTo>
                  <a:pt x="1005" y="216"/>
                  <a:pt x="1010" y="236"/>
                  <a:pt x="1015" y="257"/>
                </a:cubicBezTo>
                <a:cubicBezTo>
                  <a:pt x="1017" y="267"/>
                  <a:pt x="1074" y="522"/>
                  <a:pt x="1267" y="646"/>
                </a:cubicBezTo>
                <a:cubicBezTo>
                  <a:pt x="1268" y="647"/>
                  <a:pt x="1269" y="648"/>
                  <a:pt x="1271" y="648"/>
                </a:cubicBezTo>
                <a:cubicBezTo>
                  <a:pt x="1445" y="727"/>
                  <a:pt x="1738" y="925"/>
                  <a:pt x="1738" y="1362"/>
                </a:cubicBezTo>
                <a:lnTo>
                  <a:pt x="1792" y="1362"/>
                </a:lnTo>
                <a:cubicBezTo>
                  <a:pt x="1792" y="1016"/>
                  <a:pt x="1615" y="746"/>
                  <a:pt x="1294" y="600"/>
                </a:cubicBez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a-DK" sz="1350"/>
          </a:p>
        </p:txBody>
      </p:sp>
      <p:sp>
        <p:nvSpPr>
          <p:cNvPr id="97" name="Freeform 21">
            <a:extLst>
              <a:ext uri="{FF2B5EF4-FFF2-40B4-BE49-F238E27FC236}">
                <a16:creationId xmlns:a16="http://schemas.microsoft.com/office/drawing/2014/main" id="{48B96069-726F-DC15-7FB3-E41A51518F0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189469" y="5210675"/>
            <a:ext cx="899278" cy="1099670"/>
          </a:xfrm>
          <a:custGeom>
            <a:avLst/>
            <a:gdLst>
              <a:gd name="T0" fmla="*/ 1593 w 1794"/>
              <a:gd name="T1" fmla="*/ 1308 h 2202"/>
              <a:gd name="T2" fmla="*/ 1065 w 1794"/>
              <a:gd name="T3" fmla="*/ 1273 h 2202"/>
              <a:gd name="T4" fmla="*/ 1167 w 1794"/>
              <a:gd name="T5" fmla="*/ 1034 h 2202"/>
              <a:gd name="T6" fmla="*/ 1595 w 1794"/>
              <a:gd name="T7" fmla="*/ 1035 h 2202"/>
              <a:gd name="T8" fmla="*/ 1694 w 1794"/>
              <a:gd name="T9" fmla="*/ 1271 h 2202"/>
              <a:gd name="T10" fmla="*/ 1065 w 1794"/>
              <a:gd name="T11" fmla="*/ 947 h 2202"/>
              <a:gd name="T12" fmla="*/ 1166 w 1794"/>
              <a:gd name="T13" fmla="*/ 705 h 2202"/>
              <a:gd name="T14" fmla="*/ 1565 w 1794"/>
              <a:gd name="T15" fmla="*/ 708 h 2202"/>
              <a:gd name="T16" fmla="*/ 1605 w 1794"/>
              <a:gd name="T17" fmla="*/ 708 h 2202"/>
              <a:gd name="T18" fmla="*/ 1704 w 1794"/>
              <a:gd name="T19" fmla="*/ 943 h 2202"/>
              <a:gd name="T20" fmla="*/ 1166 w 1794"/>
              <a:gd name="T21" fmla="*/ 980 h 2202"/>
              <a:gd name="T22" fmla="*/ 1143 w 1794"/>
              <a:gd name="T23" fmla="*/ 651 h 2202"/>
              <a:gd name="T24" fmla="*/ 1008 w 1794"/>
              <a:gd name="T25" fmla="*/ 517 h 2202"/>
              <a:gd name="T26" fmla="*/ 1146 w 1794"/>
              <a:gd name="T27" fmla="*/ 375 h 2202"/>
              <a:gd name="T28" fmla="*/ 1173 w 1794"/>
              <a:gd name="T29" fmla="*/ 378 h 2202"/>
              <a:gd name="T30" fmla="*/ 1665 w 1794"/>
              <a:gd name="T31" fmla="*/ 415 h 2202"/>
              <a:gd name="T32" fmla="*/ 1569 w 1794"/>
              <a:gd name="T33" fmla="*/ 654 h 2202"/>
              <a:gd name="T34" fmla="*/ 1165 w 1794"/>
              <a:gd name="T35" fmla="*/ 651 h 2202"/>
              <a:gd name="T36" fmla="*/ 1143 w 1794"/>
              <a:gd name="T37" fmla="*/ 653 h 2202"/>
              <a:gd name="T38" fmla="*/ 1096 w 1794"/>
              <a:gd name="T39" fmla="*/ 89 h 2202"/>
              <a:gd name="T40" fmla="*/ 1201 w 1794"/>
              <a:gd name="T41" fmla="*/ 53 h 2202"/>
              <a:gd name="T42" fmla="*/ 1415 w 1794"/>
              <a:gd name="T43" fmla="*/ 55 h 2202"/>
              <a:gd name="T44" fmla="*/ 1553 w 1794"/>
              <a:gd name="T45" fmla="*/ 188 h 2202"/>
              <a:gd name="T46" fmla="*/ 1415 w 1794"/>
              <a:gd name="T47" fmla="*/ 327 h 2202"/>
              <a:gd name="T48" fmla="*/ 1096 w 1794"/>
              <a:gd name="T49" fmla="*/ 89 h 2202"/>
              <a:gd name="T50" fmla="*/ 1203 w 1794"/>
              <a:gd name="T51" fmla="*/ 26 h 2202"/>
              <a:gd name="T52" fmla="*/ 1704 w 1794"/>
              <a:gd name="T53" fmla="*/ 1009 h 2202"/>
              <a:gd name="T54" fmla="*/ 1794 w 1794"/>
              <a:gd name="T55" fmla="*/ 841 h 2202"/>
              <a:gd name="T56" fmla="*/ 1700 w 1794"/>
              <a:gd name="T57" fmla="*/ 656 h 2202"/>
              <a:gd name="T58" fmla="*/ 1562 w 1794"/>
              <a:gd name="T59" fmla="*/ 329 h 2202"/>
              <a:gd name="T60" fmla="*/ 1553 w 1794"/>
              <a:gd name="T61" fmla="*/ 48 h 2202"/>
              <a:gd name="T62" fmla="*/ 1204 w 1794"/>
              <a:gd name="T63" fmla="*/ 1 h 2202"/>
              <a:gd name="T64" fmla="*/ 1201 w 1794"/>
              <a:gd name="T65" fmla="*/ 0 h 2202"/>
              <a:gd name="T66" fmla="*/ 825 w 1794"/>
              <a:gd name="T67" fmla="*/ 4 h 2202"/>
              <a:gd name="T68" fmla="*/ 1007 w 1794"/>
              <a:gd name="T69" fmla="*/ 190 h 2202"/>
              <a:gd name="T70" fmla="*/ 955 w 1794"/>
              <a:gd name="T71" fmla="*/ 517 h 2202"/>
              <a:gd name="T72" fmla="*/ 1030 w 1794"/>
              <a:gd name="T73" fmla="*/ 705 h 2202"/>
              <a:gd name="T74" fmla="*/ 1060 w 1794"/>
              <a:gd name="T75" fmla="*/ 1008 h 2202"/>
              <a:gd name="T76" fmla="*/ 1023 w 1794"/>
              <a:gd name="T77" fmla="*/ 1306 h 2202"/>
              <a:gd name="T78" fmla="*/ 836 w 1794"/>
              <a:gd name="T79" fmla="*/ 1340 h 2202"/>
              <a:gd name="T80" fmla="*/ 1027 w 1794"/>
              <a:gd name="T81" fmla="*/ 1880 h 2202"/>
              <a:gd name="T82" fmla="*/ 1013 w 1794"/>
              <a:gd name="T83" fmla="*/ 2051 h 2202"/>
              <a:gd name="T84" fmla="*/ 790 w 1794"/>
              <a:gd name="T85" fmla="*/ 2007 h 2202"/>
              <a:gd name="T86" fmla="*/ 520 w 1794"/>
              <a:gd name="T87" fmla="*/ 1556 h 2202"/>
              <a:gd name="T88" fmla="*/ 497 w 1794"/>
              <a:gd name="T89" fmla="*/ 1604 h 2202"/>
              <a:gd name="T90" fmla="*/ 811 w 1794"/>
              <a:gd name="T91" fmla="*/ 2192 h 2202"/>
              <a:gd name="T92" fmla="*/ 1059 w 1794"/>
              <a:gd name="T93" fmla="*/ 2077 h 2202"/>
              <a:gd name="T94" fmla="*/ 912 w 1794"/>
              <a:gd name="T95" fmla="*/ 1424 h 2202"/>
              <a:gd name="T96" fmla="*/ 894 w 1794"/>
              <a:gd name="T97" fmla="*/ 1359 h 2202"/>
              <a:gd name="T98" fmla="*/ 1731 w 1794"/>
              <a:gd name="T99" fmla="*/ 1310 h 2202"/>
              <a:gd name="T100" fmla="*/ 1704 w 1794"/>
              <a:gd name="T101" fmla="*/ 1009 h 2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94" h="2202">
                <a:moveTo>
                  <a:pt x="1694" y="1271"/>
                </a:moveTo>
                <a:lnTo>
                  <a:pt x="1694" y="1271"/>
                </a:lnTo>
                <a:cubicBezTo>
                  <a:pt x="1655" y="1309"/>
                  <a:pt x="1594" y="1308"/>
                  <a:pt x="1593" y="1308"/>
                </a:cubicBezTo>
                <a:lnTo>
                  <a:pt x="1164" y="1307"/>
                </a:lnTo>
                <a:lnTo>
                  <a:pt x="1164" y="1306"/>
                </a:lnTo>
                <a:cubicBezTo>
                  <a:pt x="1164" y="1306"/>
                  <a:pt x="1103" y="1309"/>
                  <a:pt x="1065" y="1273"/>
                </a:cubicBezTo>
                <a:cubicBezTo>
                  <a:pt x="1041" y="1250"/>
                  <a:pt x="1029" y="1217"/>
                  <a:pt x="1029" y="1172"/>
                </a:cubicBezTo>
                <a:cubicBezTo>
                  <a:pt x="1029" y="1128"/>
                  <a:pt x="1042" y="1093"/>
                  <a:pt x="1066" y="1070"/>
                </a:cubicBezTo>
                <a:cubicBezTo>
                  <a:pt x="1106" y="1032"/>
                  <a:pt x="1167" y="1034"/>
                  <a:pt x="1167" y="1034"/>
                </a:cubicBezTo>
                <a:lnTo>
                  <a:pt x="1167" y="1033"/>
                </a:lnTo>
                <a:lnTo>
                  <a:pt x="1595" y="1033"/>
                </a:lnTo>
                <a:lnTo>
                  <a:pt x="1595" y="1035"/>
                </a:lnTo>
                <a:cubicBezTo>
                  <a:pt x="1596" y="1035"/>
                  <a:pt x="1656" y="1031"/>
                  <a:pt x="1695" y="1068"/>
                </a:cubicBezTo>
                <a:cubicBezTo>
                  <a:pt x="1719" y="1091"/>
                  <a:pt x="1731" y="1124"/>
                  <a:pt x="1731" y="1169"/>
                </a:cubicBezTo>
                <a:cubicBezTo>
                  <a:pt x="1731" y="1213"/>
                  <a:pt x="1719" y="1248"/>
                  <a:pt x="1694" y="1271"/>
                </a:cubicBezTo>
                <a:close/>
                <a:moveTo>
                  <a:pt x="1164" y="980"/>
                </a:moveTo>
                <a:lnTo>
                  <a:pt x="1164" y="980"/>
                </a:lnTo>
                <a:cubicBezTo>
                  <a:pt x="1164" y="980"/>
                  <a:pt x="1103" y="983"/>
                  <a:pt x="1065" y="947"/>
                </a:cubicBezTo>
                <a:cubicBezTo>
                  <a:pt x="1041" y="924"/>
                  <a:pt x="1029" y="890"/>
                  <a:pt x="1029" y="846"/>
                </a:cubicBezTo>
                <a:cubicBezTo>
                  <a:pt x="1029" y="802"/>
                  <a:pt x="1042" y="767"/>
                  <a:pt x="1066" y="744"/>
                </a:cubicBezTo>
                <a:cubicBezTo>
                  <a:pt x="1100" y="711"/>
                  <a:pt x="1149" y="705"/>
                  <a:pt x="1166" y="705"/>
                </a:cubicBezTo>
                <a:lnTo>
                  <a:pt x="1561" y="707"/>
                </a:lnTo>
                <a:lnTo>
                  <a:pt x="1561" y="708"/>
                </a:lnTo>
                <a:cubicBezTo>
                  <a:pt x="1561" y="708"/>
                  <a:pt x="1562" y="708"/>
                  <a:pt x="1565" y="708"/>
                </a:cubicBezTo>
                <a:cubicBezTo>
                  <a:pt x="1566" y="708"/>
                  <a:pt x="1568" y="708"/>
                  <a:pt x="1570" y="708"/>
                </a:cubicBezTo>
                <a:lnTo>
                  <a:pt x="1603" y="708"/>
                </a:lnTo>
                <a:cubicBezTo>
                  <a:pt x="1603" y="708"/>
                  <a:pt x="1604" y="708"/>
                  <a:pt x="1605" y="708"/>
                </a:cubicBezTo>
                <a:cubicBezTo>
                  <a:pt x="1605" y="708"/>
                  <a:pt x="1665" y="704"/>
                  <a:pt x="1705" y="740"/>
                </a:cubicBezTo>
                <a:cubicBezTo>
                  <a:pt x="1729" y="763"/>
                  <a:pt x="1741" y="797"/>
                  <a:pt x="1741" y="841"/>
                </a:cubicBezTo>
                <a:cubicBezTo>
                  <a:pt x="1740" y="886"/>
                  <a:pt x="1728" y="920"/>
                  <a:pt x="1704" y="943"/>
                </a:cubicBezTo>
                <a:cubicBezTo>
                  <a:pt x="1664" y="982"/>
                  <a:pt x="1604" y="980"/>
                  <a:pt x="1602" y="980"/>
                </a:cubicBezTo>
                <a:lnTo>
                  <a:pt x="1166" y="980"/>
                </a:lnTo>
                <a:lnTo>
                  <a:pt x="1166" y="980"/>
                </a:lnTo>
                <a:cubicBezTo>
                  <a:pt x="1166" y="980"/>
                  <a:pt x="1165" y="980"/>
                  <a:pt x="1164" y="980"/>
                </a:cubicBezTo>
                <a:lnTo>
                  <a:pt x="1164" y="980"/>
                </a:lnTo>
                <a:close/>
                <a:moveTo>
                  <a:pt x="1143" y="651"/>
                </a:moveTo>
                <a:lnTo>
                  <a:pt x="1143" y="651"/>
                </a:lnTo>
                <a:cubicBezTo>
                  <a:pt x="1142" y="651"/>
                  <a:pt x="1082" y="654"/>
                  <a:pt x="1043" y="618"/>
                </a:cubicBezTo>
                <a:cubicBezTo>
                  <a:pt x="1020" y="596"/>
                  <a:pt x="1008" y="562"/>
                  <a:pt x="1008" y="517"/>
                </a:cubicBezTo>
                <a:cubicBezTo>
                  <a:pt x="1008" y="473"/>
                  <a:pt x="1021" y="438"/>
                  <a:pt x="1045" y="415"/>
                </a:cubicBezTo>
                <a:cubicBezTo>
                  <a:pt x="1085" y="377"/>
                  <a:pt x="1145" y="379"/>
                  <a:pt x="1146" y="379"/>
                </a:cubicBezTo>
                <a:lnTo>
                  <a:pt x="1146" y="375"/>
                </a:lnTo>
                <a:cubicBezTo>
                  <a:pt x="1154" y="376"/>
                  <a:pt x="1162" y="378"/>
                  <a:pt x="1170" y="378"/>
                </a:cubicBezTo>
                <a:lnTo>
                  <a:pt x="1173" y="352"/>
                </a:lnTo>
                <a:lnTo>
                  <a:pt x="1173" y="378"/>
                </a:lnTo>
                <a:lnTo>
                  <a:pt x="1563" y="382"/>
                </a:lnTo>
                <a:cubicBezTo>
                  <a:pt x="1563" y="382"/>
                  <a:pt x="1564" y="382"/>
                  <a:pt x="1565" y="382"/>
                </a:cubicBezTo>
                <a:cubicBezTo>
                  <a:pt x="1565" y="382"/>
                  <a:pt x="1625" y="378"/>
                  <a:pt x="1665" y="415"/>
                </a:cubicBezTo>
                <a:cubicBezTo>
                  <a:pt x="1689" y="437"/>
                  <a:pt x="1701" y="471"/>
                  <a:pt x="1701" y="515"/>
                </a:cubicBezTo>
                <a:cubicBezTo>
                  <a:pt x="1700" y="560"/>
                  <a:pt x="1688" y="594"/>
                  <a:pt x="1664" y="618"/>
                </a:cubicBezTo>
                <a:cubicBezTo>
                  <a:pt x="1632" y="649"/>
                  <a:pt x="1586" y="653"/>
                  <a:pt x="1569" y="654"/>
                </a:cubicBezTo>
                <a:lnTo>
                  <a:pt x="1173" y="651"/>
                </a:lnTo>
                <a:lnTo>
                  <a:pt x="1173" y="651"/>
                </a:lnTo>
                <a:cubicBezTo>
                  <a:pt x="1172" y="651"/>
                  <a:pt x="1170" y="651"/>
                  <a:pt x="1165" y="651"/>
                </a:cubicBezTo>
                <a:lnTo>
                  <a:pt x="1145" y="651"/>
                </a:lnTo>
                <a:lnTo>
                  <a:pt x="1145" y="653"/>
                </a:lnTo>
                <a:cubicBezTo>
                  <a:pt x="1144" y="653"/>
                  <a:pt x="1144" y="653"/>
                  <a:pt x="1143" y="653"/>
                </a:cubicBezTo>
                <a:lnTo>
                  <a:pt x="1143" y="651"/>
                </a:lnTo>
                <a:close/>
                <a:moveTo>
                  <a:pt x="1096" y="89"/>
                </a:moveTo>
                <a:lnTo>
                  <a:pt x="1096" y="89"/>
                </a:lnTo>
                <a:cubicBezTo>
                  <a:pt x="1129" y="58"/>
                  <a:pt x="1175" y="54"/>
                  <a:pt x="1193" y="53"/>
                </a:cubicBezTo>
                <a:lnTo>
                  <a:pt x="1201" y="53"/>
                </a:lnTo>
                <a:cubicBezTo>
                  <a:pt x="1201" y="53"/>
                  <a:pt x="1201" y="53"/>
                  <a:pt x="1201" y="53"/>
                </a:cubicBezTo>
                <a:lnTo>
                  <a:pt x="1201" y="53"/>
                </a:lnTo>
                <a:lnTo>
                  <a:pt x="1203" y="53"/>
                </a:lnTo>
                <a:lnTo>
                  <a:pt x="1415" y="55"/>
                </a:lnTo>
                <a:cubicBezTo>
                  <a:pt x="1415" y="55"/>
                  <a:pt x="1416" y="55"/>
                  <a:pt x="1417" y="54"/>
                </a:cubicBezTo>
                <a:cubicBezTo>
                  <a:pt x="1417" y="54"/>
                  <a:pt x="1477" y="51"/>
                  <a:pt x="1517" y="87"/>
                </a:cubicBezTo>
                <a:cubicBezTo>
                  <a:pt x="1541" y="110"/>
                  <a:pt x="1553" y="143"/>
                  <a:pt x="1553" y="188"/>
                </a:cubicBezTo>
                <a:cubicBezTo>
                  <a:pt x="1552" y="232"/>
                  <a:pt x="1540" y="267"/>
                  <a:pt x="1516" y="290"/>
                </a:cubicBezTo>
                <a:cubicBezTo>
                  <a:pt x="1476" y="329"/>
                  <a:pt x="1416" y="327"/>
                  <a:pt x="1415" y="327"/>
                </a:cubicBezTo>
                <a:lnTo>
                  <a:pt x="1415" y="327"/>
                </a:lnTo>
                <a:lnTo>
                  <a:pt x="1175" y="325"/>
                </a:lnTo>
                <a:cubicBezTo>
                  <a:pt x="1121" y="320"/>
                  <a:pt x="1060" y="299"/>
                  <a:pt x="1060" y="190"/>
                </a:cubicBezTo>
                <a:cubicBezTo>
                  <a:pt x="1060" y="146"/>
                  <a:pt x="1072" y="112"/>
                  <a:pt x="1096" y="89"/>
                </a:cubicBezTo>
                <a:close/>
                <a:moveTo>
                  <a:pt x="1204" y="7"/>
                </a:moveTo>
                <a:lnTo>
                  <a:pt x="1204" y="7"/>
                </a:lnTo>
                <a:lnTo>
                  <a:pt x="1203" y="26"/>
                </a:lnTo>
                <a:lnTo>
                  <a:pt x="1203" y="13"/>
                </a:lnTo>
                <a:lnTo>
                  <a:pt x="1204" y="7"/>
                </a:lnTo>
                <a:close/>
                <a:moveTo>
                  <a:pt x="1704" y="1009"/>
                </a:moveTo>
                <a:lnTo>
                  <a:pt x="1704" y="1009"/>
                </a:lnTo>
                <a:cubicBezTo>
                  <a:pt x="1716" y="1002"/>
                  <a:pt x="1729" y="993"/>
                  <a:pt x="1740" y="982"/>
                </a:cubicBezTo>
                <a:cubicBezTo>
                  <a:pt x="1776" y="948"/>
                  <a:pt x="1794" y="901"/>
                  <a:pt x="1794" y="841"/>
                </a:cubicBezTo>
                <a:cubicBezTo>
                  <a:pt x="1794" y="781"/>
                  <a:pt x="1776" y="734"/>
                  <a:pt x="1741" y="701"/>
                </a:cubicBezTo>
                <a:cubicBezTo>
                  <a:pt x="1724" y="686"/>
                  <a:pt x="1705" y="675"/>
                  <a:pt x="1686" y="668"/>
                </a:cubicBezTo>
                <a:cubicBezTo>
                  <a:pt x="1691" y="665"/>
                  <a:pt x="1696" y="661"/>
                  <a:pt x="1700" y="656"/>
                </a:cubicBezTo>
                <a:cubicBezTo>
                  <a:pt x="1736" y="623"/>
                  <a:pt x="1754" y="575"/>
                  <a:pt x="1754" y="515"/>
                </a:cubicBezTo>
                <a:cubicBezTo>
                  <a:pt x="1754" y="455"/>
                  <a:pt x="1736" y="408"/>
                  <a:pt x="1701" y="376"/>
                </a:cubicBezTo>
                <a:cubicBezTo>
                  <a:pt x="1648" y="326"/>
                  <a:pt x="1573" y="328"/>
                  <a:pt x="1562" y="329"/>
                </a:cubicBezTo>
                <a:lnTo>
                  <a:pt x="1553" y="329"/>
                </a:lnTo>
                <a:cubicBezTo>
                  <a:pt x="1588" y="295"/>
                  <a:pt x="1606" y="247"/>
                  <a:pt x="1606" y="188"/>
                </a:cubicBezTo>
                <a:cubicBezTo>
                  <a:pt x="1606" y="128"/>
                  <a:pt x="1588" y="81"/>
                  <a:pt x="1553" y="48"/>
                </a:cubicBezTo>
                <a:cubicBezTo>
                  <a:pt x="1499" y="0"/>
                  <a:pt x="1425" y="2"/>
                  <a:pt x="1414" y="2"/>
                </a:cubicBezTo>
                <a:lnTo>
                  <a:pt x="1204" y="0"/>
                </a:lnTo>
                <a:lnTo>
                  <a:pt x="1204" y="1"/>
                </a:lnTo>
                <a:cubicBezTo>
                  <a:pt x="1203" y="1"/>
                  <a:pt x="1203" y="1"/>
                  <a:pt x="1203" y="1"/>
                </a:cubicBezTo>
                <a:lnTo>
                  <a:pt x="1203" y="0"/>
                </a:lnTo>
                <a:lnTo>
                  <a:pt x="1201" y="0"/>
                </a:lnTo>
                <a:cubicBezTo>
                  <a:pt x="1199" y="0"/>
                  <a:pt x="1196" y="0"/>
                  <a:pt x="1192" y="1"/>
                </a:cubicBezTo>
                <a:lnTo>
                  <a:pt x="1131" y="1"/>
                </a:lnTo>
                <a:cubicBezTo>
                  <a:pt x="1036" y="2"/>
                  <a:pt x="923" y="3"/>
                  <a:pt x="825" y="4"/>
                </a:cubicBezTo>
                <a:lnTo>
                  <a:pt x="825" y="56"/>
                </a:lnTo>
                <a:cubicBezTo>
                  <a:pt x="898" y="56"/>
                  <a:pt x="980" y="55"/>
                  <a:pt x="1056" y="54"/>
                </a:cubicBezTo>
                <a:cubicBezTo>
                  <a:pt x="1023" y="87"/>
                  <a:pt x="1007" y="133"/>
                  <a:pt x="1007" y="190"/>
                </a:cubicBezTo>
                <a:cubicBezTo>
                  <a:pt x="1006" y="242"/>
                  <a:pt x="1019" y="302"/>
                  <a:pt x="1067" y="340"/>
                </a:cubicBezTo>
                <a:cubicBezTo>
                  <a:pt x="1047" y="348"/>
                  <a:pt x="1027" y="359"/>
                  <a:pt x="1009" y="376"/>
                </a:cubicBezTo>
                <a:cubicBezTo>
                  <a:pt x="973" y="410"/>
                  <a:pt x="955" y="457"/>
                  <a:pt x="955" y="517"/>
                </a:cubicBezTo>
                <a:cubicBezTo>
                  <a:pt x="954" y="577"/>
                  <a:pt x="972" y="624"/>
                  <a:pt x="1007" y="657"/>
                </a:cubicBezTo>
                <a:cubicBezTo>
                  <a:pt x="1021" y="670"/>
                  <a:pt x="1037" y="680"/>
                  <a:pt x="1052" y="687"/>
                </a:cubicBezTo>
                <a:cubicBezTo>
                  <a:pt x="1044" y="692"/>
                  <a:pt x="1037" y="698"/>
                  <a:pt x="1030" y="705"/>
                </a:cubicBezTo>
                <a:cubicBezTo>
                  <a:pt x="994" y="739"/>
                  <a:pt x="976" y="786"/>
                  <a:pt x="976" y="845"/>
                </a:cubicBezTo>
                <a:cubicBezTo>
                  <a:pt x="975" y="905"/>
                  <a:pt x="993" y="952"/>
                  <a:pt x="1028" y="985"/>
                </a:cubicBezTo>
                <a:cubicBezTo>
                  <a:pt x="1038" y="995"/>
                  <a:pt x="1049" y="1002"/>
                  <a:pt x="1060" y="1008"/>
                </a:cubicBezTo>
                <a:cubicBezTo>
                  <a:pt x="1050" y="1015"/>
                  <a:pt x="1039" y="1022"/>
                  <a:pt x="1030" y="1031"/>
                </a:cubicBezTo>
                <a:cubicBezTo>
                  <a:pt x="994" y="1065"/>
                  <a:pt x="976" y="1112"/>
                  <a:pt x="976" y="1172"/>
                </a:cubicBezTo>
                <a:cubicBezTo>
                  <a:pt x="975" y="1229"/>
                  <a:pt x="991" y="1274"/>
                  <a:pt x="1023" y="1306"/>
                </a:cubicBezTo>
                <a:lnTo>
                  <a:pt x="894" y="1306"/>
                </a:lnTo>
                <a:lnTo>
                  <a:pt x="894" y="1306"/>
                </a:lnTo>
                <a:cubicBezTo>
                  <a:pt x="870" y="1306"/>
                  <a:pt x="848" y="1319"/>
                  <a:pt x="836" y="1340"/>
                </a:cubicBezTo>
                <a:cubicBezTo>
                  <a:pt x="825" y="1361"/>
                  <a:pt x="826" y="1387"/>
                  <a:pt x="839" y="1407"/>
                </a:cubicBezTo>
                <a:cubicBezTo>
                  <a:pt x="848" y="1421"/>
                  <a:pt x="858" y="1436"/>
                  <a:pt x="866" y="1450"/>
                </a:cubicBezTo>
                <a:cubicBezTo>
                  <a:pt x="976" y="1644"/>
                  <a:pt x="1007" y="1786"/>
                  <a:pt x="1027" y="1880"/>
                </a:cubicBezTo>
                <a:lnTo>
                  <a:pt x="1031" y="1899"/>
                </a:lnTo>
                <a:cubicBezTo>
                  <a:pt x="1031" y="1900"/>
                  <a:pt x="1032" y="1900"/>
                  <a:pt x="1032" y="1901"/>
                </a:cubicBezTo>
                <a:cubicBezTo>
                  <a:pt x="1032" y="1902"/>
                  <a:pt x="1053" y="1981"/>
                  <a:pt x="1013" y="2051"/>
                </a:cubicBezTo>
                <a:cubicBezTo>
                  <a:pt x="985" y="2098"/>
                  <a:pt x="935" y="2130"/>
                  <a:pt x="863" y="2147"/>
                </a:cubicBezTo>
                <a:cubicBezTo>
                  <a:pt x="849" y="2151"/>
                  <a:pt x="842" y="2149"/>
                  <a:pt x="839" y="2146"/>
                </a:cubicBezTo>
                <a:cubicBezTo>
                  <a:pt x="819" y="2134"/>
                  <a:pt x="806" y="2078"/>
                  <a:pt x="790" y="2007"/>
                </a:cubicBezTo>
                <a:cubicBezTo>
                  <a:pt x="786" y="1989"/>
                  <a:pt x="781" y="1968"/>
                  <a:pt x="776" y="1948"/>
                </a:cubicBezTo>
                <a:cubicBezTo>
                  <a:pt x="774" y="1937"/>
                  <a:pt x="717" y="1683"/>
                  <a:pt x="524" y="1558"/>
                </a:cubicBezTo>
                <a:cubicBezTo>
                  <a:pt x="523" y="1557"/>
                  <a:pt x="522" y="1557"/>
                  <a:pt x="520" y="1556"/>
                </a:cubicBezTo>
                <a:cubicBezTo>
                  <a:pt x="346" y="1477"/>
                  <a:pt x="53" y="1279"/>
                  <a:pt x="53" y="842"/>
                </a:cubicBezTo>
                <a:lnTo>
                  <a:pt x="0" y="842"/>
                </a:lnTo>
                <a:cubicBezTo>
                  <a:pt x="0" y="1188"/>
                  <a:pt x="176" y="1458"/>
                  <a:pt x="497" y="1604"/>
                </a:cubicBezTo>
                <a:cubicBezTo>
                  <a:pt x="670" y="1717"/>
                  <a:pt x="724" y="1956"/>
                  <a:pt x="724" y="1959"/>
                </a:cubicBezTo>
                <a:cubicBezTo>
                  <a:pt x="730" y="1981"/>
                  <a:pt x="734" y="2001"/>
                  <a:pt x="738" y="2019"/>
                </a:cubicBezTo>
                <a:cubicBezTo>
                  <a:pt x="759" y="2112"/>
                  <a:pt x="772" y="2168"/>
                  <a:pt x="811" y="2192"/>
                </a:cubicBezTo>
                <a:cubicBezTo>
                  <a:pt x="823" y="2199"/>
                  <a:pt x="836" y="2202"/>
                  <a:pt x="850" y="2202"/>
                </a:cubicBezTo>
                <a:cubicBezTo>
                  <a:pt x="858" y="2202"/>
                  <a:pt x="867" y="2201"/>
                  <a:pt x="875" y="2199"/>
                </a:cubicBezTo>
                <a:cubicBezTo>
                  <a:pt x="962" y="2178"/>
                  <a:pt x="1024" y="2137"/>
                  <a:pt x="1059" y="2077"/>
                </a:cubicBezTo>
                <a:cubicBezTo>
                  <a:pt x="1109" y="1991"/>
                  <a:pt x="1086" y="1898"/>
                  <a:pt x="1083" y="1887"/>
                </a:cubicBezTo>
                <a:lnTo>
                  <a:pt x="1079" y="1869"/>
                </a:lnTo>
                <a:cubicBezTo>
                  <a:pt x="1058" y="1771"/>
                  <a:pt x="1027" y="1624"/>
                  <a:pt x="912" y="1424"/>
                </a:cubicBezTo>
                <a:cubicBezTo>
                  <a:pt x="903" y="1408"/>
                  <a:pt x="893" y="1393"/>
                  <a:pt x="884" y="1378"/>
                </a:cubicBezTo>
                <a:cubicBezTo>
                  <a:pt x="880" y="1373"/>
                  <a:pt x="882" y="1368"/>
                  <a:pt x="883" y="1366"/>
                </a:cubicBezTo>
                <a:cubicBezTo>
                  <a:pt x="884" y="1364"/>
                  <a:pt x="888" y="1359"/>
                  <a:pt x="894" y="1359"/>
                </a:cubicBezTo>
                <a:lnTo>
                  <a:pt x="894" y="1359"/>
                </a:lnTo>
                <a:lnTo>
                  <a:pt x="1591" y="1361"/>
                </a:lnTo>
                <a:cubicBezTo>
                  <a:pt x="1595" y="1361"/>
                  <a:pt x="1675" y="1364"/>
                  <a:pt x="1731" y="1310"/>
                </a:cubicBezTo>
                <a:cubicBezTo>
                  <a:pt x="1766" y="1276"/>
                  <a:pt x="1784" y="1228"/>
                  <a:pt x="1785" y="1169"/>
                </a:cubicBezTo>
                <a:cubicBezTo>
                  <a:pt x="1785" y="1109"/>
                  <a:pt x="1767" y="1062"/>
                  <a:pt x="1731" y="1029"/>
                </a:cubicBezTo>
                <a:cubicBezTo>
                  <a:pt x="1723" y="1021"/>
                  <a:pt x="1713" y="1014"/>
                  <a:pt x="1704" y="1009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a-DK" sz="1350"/>
          </a:p>
        </p:txBody>
      </p:sp>
    </p:spTree>
    <p:extLst>
      <p:ext uri="{BB962C8B-B14F-4D97-AF65-F5344CB8AC3E}">
        <p14:creationId xmlns:p14="http://schemas.microsoft.com/office/powerpoint/2010/main" val="276576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ærmbillede, Grafiksoftware, diagram, design&#10;&#10;Automatisk genereret beskrivelse">
            <a:extLst>
              <a:ext uri="{FF2B5EF4-FFF2-40B4-BE49-F238E27FC236}">
                <a16:creationId xmlns:a16="http://schemas.microsoft.com/office/drawing/2014/main" id="{B973E38F-3C88-A8DA-E71C-956132BD1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310327"/>
            <a:ext cx="8362950" cy="64484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5D5B18-FDF4-04DE-251D-8C2743A2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842482"/>
            <a:ext cx="10752002" cy="4620808"/>
          </a:xfrm>
        </p:spPr>
        <p:txBody>
          <a:bodyPr/>
          <a:lstStyle/>
          <a:p>
            <a:pPr algn="l"/>
            <a:r>
              <a:rPr lang="da-DK" sz="2800">
                <a:solidFill>
                  <a:srgbClr val="000000"/>
                </a:solidFill>
              </a:rPr>
              <a:t>Smalle fortove</a:t>
            </a:r>
            <a:br>
              <a:rPr lang="da-DK" sz="2000" b="0" i="0" u="none" strike="noStrike" baseline="0">
                <a:solidFill>
                  <a:srgbClr val="000000"/>
                </a:solidFill>
                <a:latin typeface="+mn-lt"/>
              </a:rPr>
            </a:br>
            <a:br>
              <a:rPr lang="da-DK" sz="1800" b="0" i="0" u="none" strike="noStrike" baseline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 i="0" u="none" strike="noStrike" baseline="0">
                <a:solidFill>
                  <a:schemeClr val="tx1"/>
                </a:solidFill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Der skal friholdes 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mindst 0,8 m 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til fri passage 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på smalle fortove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(Kantsten ikke medregnet)</a:t>
            </a: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2000" b="0">
                <a:latin typeface="KBH Tekst" panose="00000500000000000000" pitchFamily="2" charset="0"/>
              </a:rPr>
            </a:br>
            <a:br>
              <a:rPr lang="da-DK" sz="2000" b="0">
                <a:latin typeface="KBH Tekst" panose="00000500000000000000" pitchFamily="2" charset="0"/>
              </a:rPr>
            </a:br>
            <a:br>
              <a:rPr lang="da-DK" sz="2000">
                <a:latin typeface="+mn-lt"/>
              </a:rPr>
            </a:br>
            <a:endParaRPr lang="en-US" sz="200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6B3DD-0CFB-C284-B557-674DFE36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0" y="300469"/>
            <a:ext cx="4097593" cy="180000"/>
          </a:xfrm>
        </p:spPr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95BDE-5DB0-805B-926B-ECE3BC75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6337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A5D5B18-FDF4-04DE-251D-8C2743A2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842482"/>
            <a:ext cx="10752002" cy="4620808"/>
          </a:xfrm>
        </p:spPr>
        <p:txBody>
          <a:bodyPr/>
          <a:lstStyle/>
          <a:p>
            <a:pPr algn="l"/>
            <a:r>
              <a:rPr lang="da-DK" sz="2800">
                <a:solidFill>
                  <a:srgbClr val="000000"/>
                </a:solidFill>
              </a:rPr>
              <a:t>Tilsyn</a:t>
            </a:r>
            <a:br>
              <a:rPr lang="da-DK" sz="2000" b="0" i="0" u="none" strike="noStrike" baseline="0">
                <a:solidFill>
                  <a:srgbClr val="000000"/>
                </a:solidFill>
                <a:latin typeface="+mn-lt"/>
              </a:rPr>
            </a:br>
            <a:br>
              <a:rPr lang="da-DK" sz="1800" b="0" i="0" u="none" strike="noStrike" baseline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 i="0" u="none" strike="noStrike" baseline="0">
                <a:solidFill>
                  <a:schemeClr val="tx1"/>
                </a:solidFill>
                <a:latin typeface="KBH Tekst" panose="00000500000000000000" pitchFamily="2" charset="0"/>
              </a:rPr>
            </a:br>
            <a:r>
              <a:rPr lang="da-DK" sz="1800" b="0" i="0" u="none" strike="noStrike" baseline="0">
                <a:solidFill>
                  <a:schemeClr val="tx1"/>
                </a:solidFill>
                <a:latin typeface="KBH Tekst" panose="00000500000000000000" pitchFamily="2" charset="0"/>
              </a:rPr>
              <a:t>- 16 </a:t>
            </a:r>
            <a: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  <a:t>tilsynsførende</a:t>
            </a: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  <a:t>- Helhedsorienteret tilsyn på tværs af myndighedsområder (støj og </a:t>
            </a:r>
            <a:r>
              <a:rPr lang="da-DK" sz="1800" b="0" err="1">
                <a:solidFill>
                  <a:schemeClr val="tx1"/>
                </a:solidFill>
                <a:latin typeface="KBH Tekst" panose="00000500000000000000" pitchFamily="2" charset="0"/>
              </a:rPr>
              <a:t>udeservering</a:t>
            </a:r>
            <a: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  <a:t>)</a:t>
            </a: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  <a:t>- Hurtigere fremdrift i håndhævelsesprocessen</a:t>
            </a: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2000" b="0">
                <a:latin typeface="KBH Tekst" panose="00000500000000000000" pitchFamily="2" charset="0"/>
              </a:rPr>
            </a:br>
            <a:br>
              <a:rPr lang="da-DK" sz="2000" b="0">
                <a:latin typeface="KBH Tekst" panose="00000500000000000000" pitchFamily="2" charset="0"/>
              </a:rPr>
            </a:br>
            <a:br>
              <a:rPr lang="da-DK" sz="2000">
                <a:latin typeface="+mn-lt"/>
              </a:rPr>
            </a:br>
            <a:endParaRPr lang="en-US" sz="200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6B3DD-0CFB-C284-B557-674DFE36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0" y="300469"/>
            <a:ext cx="4097593" cy="180000"/>
          </a:xfrm>
        </p:spPr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95BDE-5DB0-805B-926B-ECE3BC75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smtClean="0"/>
              <a:pPr/>
              <a:t>14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EA96F75-7856-ABCF-2EB0-FA24F34A1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23" y="3429000"/>
            <a:ext cx="96393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54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A5D5B18-FDF4-04DE-251D-8C2743A2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69" y="780938"/>
            <a:ext cx="4883589" cy="5414482"/>
          </a:xfrm>
        </p:spPr>
        <p:txBody>
          <a:bodyPr/>
          <a:lstStyle/>
          <a:p>
            <a:pPr algn="l"/>
            <a:r>
              <a:rPr lang="da-DK" sz="2800" b="1" i="0">
                <a:solidFill>
                  <a:srgbClr val="000C2E"/>
                </a:solidFill>
                <a:effectLst/>
              </a:rPr>
              <a:t>Forsøgsordning </a:t>
            </a:r>
            <a:br>
              <a:rPr lang="da-DK" sz="2800" b="1" i="0">
                <a:solidFill>
                  <a:srgbClr val="000C2E"/>
                </a:solidFill>
                <a:effectLst/>
              </a:rPr>
            </a:br>
            <a:r>
              <a:rPr lang="da-DK" sz="2800" b="1" i="0">
                <a:solidFill>
                  <a:srgbClr val="000C2E"/>
                </a:solidFill>
                <a:effectLst/>
              </a:rPr>
              <a:t>med udvidet åbningstid </a:t>
            </a:r>
            <a:br>
              <a:rPr lang="da-DK" sz="2800" b="1" i="0">
                <a:solidFill>
                  <a:srgbClr val="000C2E"/>
                </a:solidFill>
                <a:effectLst/>
              </a:rPr>
            </a:br>
            <a:r>
              <a:rPr lang="da-DK" sz="2800" b="1" i="0">
                <a:solidFill>
                  <a:srgbClr val="000C2E"/>
                </a:solidFill>
                <a:effectLst/>
              </a:rPr>
              <a:t>på 37 udvalgte pladser</a:t>
            </a:r>
            <a:br>
              <a:rPr lang="da-DK" sz="2800" b="1" i="0">
                <a:solidFill>
                  <a:srgbClr val="000C2E"/>
                </a:solidFill>
                <a:effectLst/>
              </a:rPr>
            </a:br>
            <a:br>
              <a:rPr lang="da-DK" sz="1800"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-</a:t>
            </a:r>
            <a:r>
              <a:rPr lang="da-DK" sz="1800" b="1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 </a:t>
            </a: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4-årig forsøgsordning 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- Udeservering til </a:t>
            </a:r>
            <a:r>
              <a:rPr lang="da-DK" sz="1800" b="0" i="0" err="1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kl</a:t>
            </a: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 02:00 </a:t>
            </a:r>
            <a:br>
              <a:rPr lang="da-DK" sz="1800" b="0">
                <a:latin typeface="KBH Tekst" panose="00000500000000000000" pitchFamily="2" charset="0"/>
              </a:rPr>
            </a:br>
            <a:br>
              <a:rPr lang="da-DK" sz="1800" b="0">
                <a:latin typeface="KBH Tekst" panose="00000500000000000000" pitchFamily="2" charset="0"/>
              </a:rPr>
            </a:br>
            <a:r>
              <a:rPr lang="da-DK" sz="1800" b="0">
                <a:latin typeface="KBH Tekst" panose="00000500000000000000" pitchFamily="2" charset="0"/>
              </a:rPr>
              <a:t>- Periode 1. april til den 30. september.  </a:t>
            </a:r>
            <a:br>
              <a:rPr lang="da-DK" sz="1800" b="0">
                <a:latin typeface="KBH Tekst" panose="00000500000000000000" pitchFamily="2" charset="0"/>
              </a:rPr>
            </a:br>
            <a:br>
              <a:rPr lang="da-DK" sz="1800" b="0">
                <a:latin typeface="KBH Tekst" panose="00000500000000000000" pitchFamily="2" charset="0"/>
              </a:rPr>
            </a:br>
            <a:r>
              <a:rPr lang="da-DK" sz="1800" b="0">
                <a:latin typeface="KBH Tekst" panose="00000500000000000000" pitchFamily="2" charset="0"/>
              </a:rPr>
              <a:t>- </a:t>
            </a: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Søg som </a:t>
            </a:r>
            <a:r>
              <a:rPr lang="da-DK" sz="1800" b="0" i="0" err="1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udeservering</a:t>
            </a: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 på almindeligvis. 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Skriv at du ønsker at deltage i forsøgsordningen.</a:t>
            </a:r>
            <a:br>
              <a:rPr lang="da-DK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/>
            </a:br>
            <a:br>
              <a:rPr lang="da-DK"/>
            </a:br>
            <a:br>
              <a:rPr lang="da-DK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95BDE-5DB0-805B-926B-ECE3BC75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smtClean="0"/>
              <a:pPr/>
              <a:t>15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54F06DD-C778-6062-71D5-C3BC46BA1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200" y="0"/>
            <a:ext cx="6966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6B3DD-0CFB-C284-B557-674DFE36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0" y="300469"/>
            <a:ext cx="4097593" cy="180000"/>
          </a:xfrm>
        </p:spPr>
        <p:txBody>
          <a:bodyPr/>
          <a:lstStyle/>
          <a:p>
            <a:r>
              <a:rPr lang="da-DK"/>
              <a:t>Udeservering og Støj</a:t>
            </a:r>
          </a:p>
        </p:txBody>
      </p:sp>
    </p:spTree>
    <p:extLst>
      <p:ext uri="{BB962C8B-B14F-4D97-AF65-F5344CB8AC3E}">
        <p14:creationId xmlns:p14="http://schemas.microsoft.com/office/powerpoint/2010/main" val="2115614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6607BDF-E8D4-6841-DD8C-C850BCF597D3}"/>
              </a:ext>
            </a:extLst>
          </p:cNvPr>
          <p:cNvSpPr txBox="1"/>
          <p:nvPr/>
        </p:nvSpPr>
        <p:spPr>
          <a:xfrm>
            <a:off x="590696" y="787179"/>
            <a:ext cx="863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>
                <a:latin typeface="+mj-lt"/>
              </a:rPr>
              <a:t>Udeserveringer tiltag for øget service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3C3E9C6-45F1-92E4-1259-6BCDFAE722DE}"/>
              </a:ext>
            </a:extLst>
          </p:cNvPr>
          <p:cNvSpPr txBox="1"/>
          <p:nvPr/>
        </p:nvSpPr>
        <p:spPr>
          <a:xfrm>
            <a:off x="590696" y="2184742"/>
            <a:ext cx="2810050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Bef>
                <a:spcPts val="500"/>
              </a:spcBef>
              <a:spcAft>
                <a:spcPts val="600"/>
              </a:spcAft>
            </a:pPr>
            <a:r>
              <a:rPr lang="da-DK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- Tilgængelighed</a:t>
            </a: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da-DK">
              <a:effectLst/>
              <a:latin typeface="KBH Teks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da-DK">
              <a:effectLst/>
              <a:latin typeface="KBH Teks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r>
              <a:rPr lang="da-DK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- Kommunikation</a:t>
            </a: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da-DK">
              <a:effectLst/>
              <a:latin typeface="KBH Teks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da-DK">
              <a:effectLst/>
              <a:latin typeface="KBH Teks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r>
              <a:rPr lang="da-DK"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- Gennemsigtighed</a:t>
            </a:r>
            <a:endParaRPr lang="da-DK">
              <a:effectLst/>
              <a:latin typeface="KBH Teks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br>
              <a:rPr lang="da-DK">
                <a:latin typeface="KBH Tekst" panose="00000500000000000000" pitchFamily="2" charset="0"/>
              </a:rPr>
            </a:br>
            <a:br>
              <a:rPr lang="da-DK">
                <a:latin typeface="KBH Tekst" panose="00000500000000000000" pitchFamily="2" charset="0"/>
              </a:rPr>
            </a:br>
            <a:br>
              <a:rPr lang="da-DK">
                <a:latin typeface="KBH Tekst" panose="00000500000000000000" pitchFamily="2" charset="0"/>
              </a:rPr>
            </a:br>
            <a:endParaRPr lang="da-DK">
              <a:latin typeface="KBH Teks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latin typeface="KBH Tekst" panose="00000500000000000000" pitchFamily="2" charset="0"/>
            </a:endParaRPr>
          </a:p>
        </p:txBody>
      </p:sp>
      <p:pic>
        <p:nvPicPr>
          <p:cNvPr id="7" name="Grafik 6" descr="Telefonrør kontur">
            <a:extLst>
              <a:ext uri="{FF2B5EF4-FFF2-40B4-BE49-F238E27FC236}">
                <a16:creationId xmlns:a16="http://schemas.microsoft.com/office/drawing/2014/main" id="{F7CCE84D-EF1D-1DB3-0CD6-8060884C0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080" y="2038722"/>
            <a:ext cx="726897" cy="726897"/>
          </a:xfrm>
          <a:prstGeom prst="rect">
            <a:avLst/>
          </a:prstGeom>
        </p:spPr>
      </p:pic>
      <p:pic>
        <p:nvPicPr>
          <p:cNvPr id="3" name="Grafik 2" descr="Chat kontur">
            <a:extLst>
              <a:ext uri="{FF2B5EF4-FFF2-40B4-BE49-F238E27FC236}">
                <a16:creationId xmlns:a16="http://schemas.microsoft.com/office/drawing/2014/main" id="{2A1FF0BD-D50C-03AC-46BF-EDFF4FED9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0746" y="3176230"/>
            <a:ext cx="935393" cy="935393"/>
          </a:xfrm>
          <a:prstGeom prst="rect">
            <a:avLst/>
          </a:prstGeom>
        </p:spPr>
      </p:pic>
      <p:pic>
        <p:nvPicPr>
          <p:cNvPr id="6" name="Grafik 5" descr="Åben bog kontur">
            <a:extLst>
              <a:ext uri="{FF2B5EF4-FFF2-40B4-BE49-F238E27FC236}">
                <a16:creationId xmlns:a16="http://schemas.microsoft.com/office/drawing/2014/main" id="{E0155680-700A-844A-A85E-1F9B444E6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0746" y="4524230"/>
            <a:ext cx="809566" cy="80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54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09E7968-574C-7A5D-AF81-009C0D81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E79-883C-446C-8A8F-30CF030FD6A0}" type="slidenum">
              <a:rPr lang="da-DK" smtClean="0"/>
              <a:t>17</a:t>
            </a:fld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37B2B1F-984D-31E2-4DA9-FD2B93B04FD2}"/>
              </a:ext>
            </a:extLst>
          </p:cNvPr>
          <p:cNvSpPr txBox="1"/>
          <p:nvPr/>
        </p:nvSpPr>
        <p:spPr>
          <a:xfrm>
            <a:off x="590696" y="1526782"/>
            <a:ext cx="8865706" cy="3029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500"/>
              </a:spcBef>
              <a:spcAft>
                <a:spcPts val="600"/>
              </a:spcAft>
              <a:buFontTx/>
              <a:buChar char="-"/>
            </a:pPr>
            <a:r>
              <a:rPr lang="da-DK" sz="1800" b="1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Fast sagsbehandler</a:t>
            </a:r>
            <a:r>
              <a:rPr lang="da-DK" sz="1800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inden for 14 dage. </a:t>
            </a:r>
          </a:p>
          <a:p>
            <a:pPr marL="285750" lvl="0" indent="-285750">
              <a:spcBef>
                <a:spcPts val="500"/>
              </a:spcBef>
              <a:spcAft>
                <a:spcPts val="600"/>
              </a:spcAft>
              <a:buFontTx/>
              <a:buChar char="-"/>
            </a:pPr>
            <a:r>
              <a:rPr lang="da-DK" sz="1800" b="1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Telefontid</a:t>
            </a:r>
            <a:r>
              <a:rPr lang="da-DK" sz="1800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tirsdage i tidsrummet 9-10 og 14-15 på telefonnummer 33 66 33 05. </a:t>
            </a:r>
          </a:p>
          <a:p>
            <a:pPr marL="285750" lvl="0" indent="-285750">
              <a:spcBef>
                <a:spcPts val="500"/>
              </a:spcBef>
              <a:spcAft>
                <a:spcPts val="600"/>
              </a:spcAft>
              <a:buFontTx/>
              <a:buChar char="-"/>
            </a:pPr>
            <a:r>
              <a:rPr lang="da-DK" b="1">
                <a:latin typeface="KBH Tekst" panose="00000500000000000000" pitchFamily="2" charset="0"/>
              </a:rPr>
              <a:t>Flere opringninger </a:t>
            </a:r>
            <a:r>
              <a:rPr lang="da-DK">
                <a:latin typeface="KBH Tekst" panose="00000500000000000000" pitchFamily="2" charset="0"/>
              </a:rPr>
              <a:t>i forbindelse med sagsbehandling eller forespørgsler</a:t>
            </a:r>
          </a:p>
          <a:p>
            <a:pPr marL="285750" lvl="0" indent="-285750">
              <a:spcBef>
                <a:spcPts val="500"/>
              </a:spcBef>
              <a:spcAft>
                <a:spcPts val="600"/>
              </a:spcAft>
              <a:buFontTx/>
              <a:buChar char="-"/>
            </a:pPr>
            <a:r>
              <a:rPr lang="da-DK" b="1">
                <a:latin typeface="KBH Tekst" panose="00000500000000000000" pitchFamily="2" charset="0"/>
              </a:rPr>
              <a:t>Flere vejledningsmøder </a:t>
            </a:r>
            <a:r>
              <a:rPr lang="da-DK">
                <a:latin typeface="KBH Tekst" panose="00000500000000000000" pitchFamily="2" charset="0"/>
              </a:rPr>
              <a:t>ude i byen</a:t>
            </a:r>
          </a:p>
          <a:p>
            <a:pPr marL="285750" lvl="0" indent="-285750">
              <a:spcBef>
                <a:spcPts val="500"/>
              </a:spcBef>
              <a:spcAft>
                <a:spcPts val="600"/>
              </a:spcAft>
              <a:buFontTx/>
              <a:buChar char="-"/>
            </a:pPr>
            <a:r>
              <a:rPr lang="da-DK" sz="1800" b="1">
                <a:effectLst/>
                <a:latin typeface="KBH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Ny hjemmeside</a:t>
            </a:r>
            <a:r>
              <a:rPr lang="da-DK" sz="1800" b="1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da-DK"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med bl.a. illustrationer over hensigtsmæssige opstillinger</a:t>
            </a:r>
          </a:p>
          <a:p>
            <a:pPr marL="285750" lvl="0" indent="-285750">
              <a:spcBef>
                <a:spcPts val="500"/>
              </a:spcBef>
              <a:spcAft>
                <a:spcPts val="600"/>
              </a:spcAft>
              <a:buFontTx/>
              <a:buChar char="-"/>
            </a:pPr>
            <a:r>
              <a:rPr lang="da-DK" sz="1800" b="1">
                <a:effectLst/>
                <a:latin typeface="KBH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Informationsmøder</a:t>
            </a:r>
            <a:r>
              <a:rPr lang="da-DK" sz="1800" b="1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da-DK" sz="1800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på Rådhuset d. 10 og 19 september. </a:t>
            </a:r>
            <a:endParaRPr lang="da-DK">
              <a:latin typeface="KBH Teks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>
              <a:latin typeface="KBH Tekst" panose="00000500000000000000" pitchFamily="2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DA4566D-A948-36B1-A8D5-58A6944F72DD}"/>
              </a:ext>
            </a:extLst>
          </p:cNvPr>
          <p:cNvSpPr txBox="1"/>
          <p:nvPr/>
        </p:nvSpPr>
        <p:spPr>
          <a:xfrm>
            <a:off x="590696" y="788949"/>
            <a:ext cx="657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>
                <a:latin typeface="KBH Black" panose="00000A00000000000000" pitchFamily="2" charset="0"/>
              </a:rPr>
              <a:t>Udeserveringer tiltag</a:t>
            </a:r>
          </a:p>
        </p:txBody>
      </p:sp>
      <p:pic>
        <p:nvPicPr>
          <p:cNvPr id="8" name="Grafik 7" descr="Ur kontur">
            <a:extLst>
              <a:ext uri="{FF2B5EF4-FFF2-40B4-BE49-F238E27FC236}">
                <a16:creationId xmlns:a16="http://schemas.microsoft.com/office/drawing/2014/main" id="{1A3DA10B-D1B8-7D6C-A196-BA39BA205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953" y="1526782"/>
            <a:ext cx="834768" cy="834768"/>
          </a:xfrm>
          <a:prstGeom prst="rect">
            <a:avLst/>
          </a:prstGeom>
        </p:spPr>
      </p:pic>
      <p:pic>
        <p:nvPicPr>
          <p:cNvPr id="10" name="Grafik 9" descr="Håndtryk kontur">
            <a:extLst>
              <a:ext uri="{FF2B5EF4-FFF2-40B4-BE49-F238E27FC236}">
                <a16:creationId xmlns:a16="http://schemas.microsoft.com/office/drawing/2014/main" id="{D82A7A05-CE99-7789-CD60-62CE4309D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7233" y="2500613"/>
            <a:ext cx="834768" cy="834768"/>
          </a:xfrm>
          <a:prstGeom prst="rect">
            <a:avLst/>
          </a:prstGeom>
        </p:spPr>
      </p:pic>
      <p:pic>
        <p:nvPicPr>
          <p:cNvPr id="14" name="Grafik 13" descr="Oplysninger kontur">
            <a:extLst>
              <a:ext uri="{FF2B5EF4-FFF2-40B4-BE49-F238E27FC236}">
                <a16:creationId xmlns:a16="http://schemas.microsoft.com/office/drawing/2014/main" id="{DDF4AFC6-A760-7FB3-E19B-193E59E12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7233" y="3474445"/>
            <a:ext cx="777912" cy="7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28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09E7968-574C-7A5D-AF81-009C0D81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E79-883C-446C-8A8F-30CF030FD6A0}" type="slidenum">
              <a:rPr lang="da-DK" smtClean="0"/>
              <a:t>18</a:t>
            </a:fld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37B2B1F-984D-31E2-4DA9-FD2B93B04FD2}"/>
              </a:ext>
            </a:extLst>
          </p:cNvPr>
          <p:cNvSpPr txBox="1"/>
          <p:nvPr/>
        </p:nvSpPr>
        <p:spPr>
          <a:xfrm>
            <a:off x="1890443" y="2974917"/>
            <a:ext cx="3221016" cy="17748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Bef>
                <a:spcPts val="500"/>
              </a:spcBef>
              <a:spcAft>
                <a:spcPts val="600"/>
              </a:spcAft>
            </a:pPr>
            <a:r>
              <a:rPr lang="da-DK" sz="1800" b="1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Tirsdag d</a:t>
            </a:r>
            <a:r>
              <a:rPr lang="da-DK" b="1"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en</a:t>
            </a:r>
            <a:r>
              <a:rPr lang="da-DK" sz="1800" b="1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10 september</a:t>
            </a:r>
            <a:br>
              <a:rPr lang="da-DK" sz="1800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da-DK"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10:00 – 11:30</a:t>
            </a:r>
            <a:r>
              <a:rPr lang="da-DK" sz="1800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pPr marL="285750" lvl="0" indent="-285750">
              <a:spcBef>
                <a:spcPts val="500"/>
              </a:spcBef>
              <a:spcAft>
                <a:spcPts val="600"/>
              </a:spcAft>
              <a:buFontTx/>
              <a:buChar char="-"/>
            </a:pPr>
            <a:endParaRPr lang="da-DK">
              <a:latin typeface="KBH Teks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da-DK">
              <a:latin typeface="KBH Teks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>
              <a:latin typeface="KBH Tekst" panose="00000500000000000000" pitchFamily="2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DA4566D-A948-36B1-A8D5-58A6944F72DD}"/>
              </a:ext>
            </a:extLst>
          </p:cNvPr>
          <p:cNvSpPr txBox="1"/>
          <p:nvPr/>
        </p:nvSpPr>
        <p:spPr>
          <a:xfrm>
            <a:off x="2470867" y="1929380"/>
            <a:ext cx="657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>
                <a:latin typeface="KBH Black" panose="00000A00000000000000" pitchFamily="2" charset="0"/>
              </a:rPr>
              <a:t>Vi håber at se jer på Rådhuset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CD63778-7D3A-3B0A-BA2A-45C129F11A68}"/>
              </a:ext>
            </a:extLst>
          </p:cNvPr>
          <p:cNvSpPr txBox="1"/>
          <p:nvPr/>
        </p:nvSpPr>
        <p:spPr>
          <a:xfrm>
            <a:off x="5892296" y="2980603"/>
            <a:ext cx="4117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600"/>
              </a:spcAft>
            </a:pPr>
            <a:r>
              <a:rPr lang="da-DK" sz="1800" b="1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Torsdag den 19 september</a:t>
            </a:r>
            <a:br>
              <a:rPr lang="da-DK" b="1"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da-DK"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10:00 – 11:30 </a:t>
            </a:r>
            <a:r>
              <a:rPr lang="da-DK" sz="1800">
                <a:effectLst/>
                <a:latin typeface="KBH Teks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lang="da-DK">
              <a:latin typeface="KBH Tekst" panose="00000500000000000000" pitchFamily="2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97D1E0B-1E3F-77E1-0013-24230C453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106" y="4137804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70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oter Placeholder 51">
            <a:extLst>
              <a:ext uri="{FF2B5EF4-FFF2-40B4-BE49-F238E27FC236}">
                <a16:creationId xmlns:a16="http://schemas.microsoft.com/office/drawing/2014/main" id="{49B96452-5571-4446-BBD5-A0DA07874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43375B1A-194E-403E-99F4-6C83A3A0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9C7BE3-381B-40F9-B851-21EBCECEBB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A4C2DD-6C94-4BC0-9DD1-7795260DEB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/>
              <a:t>Teknik- og Miljøforvaltningen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777D6F4-36D6-19B0-CEF0-B5C8DF48EB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4878" y="310326"/>
            <a:ext cx="3419553" cy="180000"/>
          </a:xfrm>
        </p:spPr>
        <p:txBody>
          <a:bodyPr/>
          <a:lstStyle/>
          <a:p>
            <a:r>
              <a:rPr lang="en-US"/>
              <a:t>25. </a:t>
            </a:r>
            <a:r>
              <a:rPr lang="en-US" err="1"/>
              <a:t>juni</a:t>
            </a:r>
            <a:r>
              <a:rPr lang="en-US"/>
              <a:t> 2024</a:t>
            </a:r>
            <a:endParaRPr lang="da-DK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0C78DA18-EEF5-DB0A-82E7-46A604A35925}"/>
              </a:ext>
            </a:extLst>
          </p:cNvPr>
          <p:cNvGrpSpPr/>
          <p:nvPr/>
        </p:nvGrpSpPr>
        <p:grpSpPr>
          <a:xfrm>
            <a:off x="2151153" y="2961526"/>
            <a:ext cx="1467492" cy="2054831"/>
            <a:chOff x="1231187" y="2971800"/>
            <a:chExt cx="1467492" cy="2054831"/>
          </a:xfrm>
        </p:grpSpPr>
        <p:pic>
          <p:nvPicPr>
            <p:cNvPr id="7" name="Grafik 6" descr="Mand med massiv udfyldning">
              <a:extLst>
                <a:ext uri="{FF2B5EF4-FFF2-40B4-BE49-F238E27FC236}">
                  <a16:creationId xmlns:a16="http://schemas.microsoft.com/office/drawing/2014/main" id="{243B9C8F-61BE-1363-295B-DAC601AC9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31187" y="4112231"/>
              <a:ext cx="914400" cy="914400"/>
            </a:xfrm>
            <a:prstGeom prst="rect">
              <a:avLst/>
            </a:prstGeom>
          </p:spPr>
        </p:pic>
        <p:pic>
          <p:nvPicPr>
            <p:cNvPr id="10" name="Grafik 9" descr="Mand med massiv udfyldning">
              <a:extLst>
                <a:ext uri="{FF2B5EF4-FFF2-40B4-BE49-F238E27FC236}">
                  <a16:creationId xmlns:a16="http://schemas.microsoft.com/office/drawing/2014/main" id="{9D589DE0-A97B-2DE9-E0B8-BC5C0682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4279" y="4112231"/>
              <a:ext cx="914400" cy="914400"/>
            </a:xfrm>
            <a:prstGeom prst="rect">
              <a:avLst/>
            </a:prstGeom>
          </p:spPr>
        </p:pic>
        <p:pic>
          <p:nvPicPr>
            <p:cNvPr id="11" name="Grafik 10" descr="Mand med massiv udfyldning">
              <a:extLst>
                <a:ext uri="{FF2B5EF4-FFF2-40B4-BE49-F238E27FC236}">
                  <a16:creationId xmlns:a16="http://schemas.microsoft.com/office/drawing/2014/main" id="{FAB4ADC1-2CA4-5A9D-C230-F95E307BB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31187" y="2971800"/>
              <a:ext cx="914400" cy="914400"/>
            </a:xfrm>
            <a:prstGeom prst="rect">
              <a:avLst/>
            </a:prstGeom>
          </p:spPr>
        </p:pic>
        <p:pic>
          <p:nvPicPr>
            <p:cNvPr id="12" name="Grafik 11" descr="Mand med massiv udfyldning">
              <a:extLst>
                <a:ext uri="{FF2B5EF4-FFF2-40B4-BE49-F238E27FC236}">
                  <a16:creationId xmlns:a16="http://schemas.microsoft.com/office/drawing/2014/main" id="{DF54F76F-69AE-2E98-7E13-DFDFB7134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4279" y="2971800"/>
              <a:ext cx="914400" cy="914400"/>
            </a:xfrm>
            <a:prstGeom prst="rect">
              <a:avLst/>
            </a:prstGeom>
          </p:spPr>
        </p:pic>
      </p:grpSp>
      <p:sp>
        <p:nvSpPr>
          <p:cNvPr id="22" name="Rektangel 21">
            <a:extLst>
              <a:ext uri="{FF2B5EF4-FFF2-40B4-BE49-F238E27FC236}">
                <a16:creationId xmlns:a16="http://schemas.microsoft.com/office/drawing/2014/main" id="{5DD632AD-0BA8-8A68-B5E7-109344B0F75D}"/>
              </a:ext>
            </a:extLst>
          </p:cNvPr>
          <p:cNvSpPr/>
          <p:nvPr/>
        </p:nvSpPr>
        <p:spPr>
          <a:xfrm>
            <a:off x="10161141" y="4561726"/>
            <a:ext cx="1387012" cy="1952090"/>
          </a:xfrm>
          <a:prstGeom prst="rect">
            <a:avLst/>
          </a:prstGeom>
          <a:solidFill>
            <a:srgbClr val="000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A9137B4B-30EC-BAF8-7659-F3170B8E0F73}"/>
              </a:ext>
            </a:extLst>
          </p:cNvPr>
          <p:cNvGrpSpPr/>
          <p:nvPr/>
        </p:nvGrpSpPr>
        <p:grpSpPr>
          <a:xfrm>
            <a:off x="6075023" y="2961526"/>
            <a:ext cx="4779624" cy="2054831"/>
            <a:chOff x="5748390" y="3216667"/>
            <a:chExt cx="4779624" cy="2054831"/>
          </a:xfrm>
        </p:grpSpPr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8D56930A-9021-7445-3A3E-9DB40EBB6495}"/>
                </a:ext>
              </a:extLst>
            </p:cNvPr>
            <p:cNvGrpSpPr/>
            <p:nvPr/>
          </p:nvGrpSpPr>
          <p:grpSpPr>
            <a:xfrm>
              <a:off x="7959903" y="3216667"/>
              <a:ext cx="1467492" cy="2054831"/>
              <a:chOff x="1231187" y="2971800"/>
              <a:chExt cx="1467492" cy="2054831"/>
            </a:xfrm>
          </p:grpSpPr>
          <p:pic>
            <p:nvPicPr>
              <p:cNvPr id="15" name="Grafik 14" descr="Mand med massiv udfyldning">
                <a:extLst>
                  <a:ext uri="{FF2B5EF4-FFF2-40B4-BE49-F238E27FC236}">
                    <a16:creationId xmlns:a16="http://schemas.microsoft.com/office/drawing/2014/main" id="{4F40E6F0-D47E-3A5D-BD36-E6C55AA32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31187" y="41122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7" name="Grafik 16" descr="Mand med massiv udfyldning">
                <a:extLst>
                  <a:ext uri="{FF2B5EF4-FFF2-40B4-BE49-F238E27FC236}">
                    <a16:creationId xmlns:a16="http://schemas.microsoft.com/office/drawing/2014/main" id="{763FF43A-B729-84D0-4774-1CF2E3362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84279" y="41122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8" name="Grafik 17" descr="Mand med massiv udfyldning">
                <a:extLst>
                  <a:ext uri="{FF2B5EF4-FFF2-40B4-BE49-F238E27FC236}">
                    <a16:creationId xmlns:a16="http://schemas.microsoft.com/office/drawing/2014/main" id="{AA678B1F-AD43-F4AE-8446-396759EC6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31187" y="29718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1" name="Grafik 20" descr="Mand med massiv udfyldning">
                <a:extLst>
                  <a:ext uri="{FF2B5EF4-FFF2-40B4-BE49-F238E27FC236}">
                    <a16:creationId xmlns:a16="http://schemas.microsoft.com/office/drawing/2014/main" id="{C1A0EBE8-882A-8EC0-1BA9-CD97DC603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84279" y="2971800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E5EB081-E0C8-9947-4AC1-27232103FDAC}"/>
                </a:ext>
              </a:extLst>
            </p:cNvPr>
            <p:cNvGrpSpPr/>
            <p:nvPr/>
          </p:nvGrpSpPr>
          <p:grpSpPr>
            <a:xfrm>
              <a:off x="9060522" y="3216667"/>
              <a:ext cx="1467492" cy="2054831"/>
              <a:chOff x="1231187" y="2971800"/>
              <a:chExt cx="1467492" cy="2054831"/>
            </a:xfrm>
          </p:grpSpPr>
          <p:pic>
            <p:nvPicPr>
              <p:cNvPr id="24" name="Grafik 23" descr="Mand med massiv udfyldning">
                <a:extLst>
                  <a:ext uri="{FF2B5EF4-FFF2-40B4-BE49-F238E27FC236}">
                    <a16:creationId xmlns:a16="http://schemas.microsoft.com/office/drawing/2014/main" id="{4932BA78-5506-B622-DBFE-10C51173F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31187" y="41122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5" name="Grafik 24" descr="Mand med massiv udfyldning">
                <a:extLst>
                  <a:ext uri="{FF2B5EF4-FFF2-40B4-BE49-F238E27FC236}">
                    <a16:creationId xmlns:a16="http://schemas.microsoft.com/office/drawing/2014/main" id="{6F6F045E-0A87-8334-CB25-EF8CA98A4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84279" y="41122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6" name="Grafik 25" descr="Mand med massiv udfyldning">
                <a:extLst>
                  <a:ext uri="{FF2B5EF4-FFF2-40B4-BE49-F238E27FC236}">
                    <a16:creationId xmlns:a16="http://schemas.microsoft.com/office/drawing/2014/main" id="{9B7CA932-45C4-C48D-6192-37CB24BF7C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31187" y="29718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7" name="Grafik 26" descr="Mand med massiv udfyldning">
                <a:extLst>
                  <a:ext uri="{FF2B5EF4-FFF2-40B4-BE49-F238E27FC236}">
                    <a16:creationId xmlns:a16="http://schemas.microsoft.com/office/drawing/2014/main" id="{B3B7B0BD-B3D9-3518-832D-07C427323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84279" y="2971800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8A131E15-6728-BB69-98D7-D196A7390171}"/>
                </a:ext>
              </a:extLst>
            </p:cNvPr>
            <p:cNvGrpSpPr/>
            <p:nvPr/>
          </p:nvGrpSpPr>
          <p:grpSpPr>
            <a:xfrm>
              <a:off x="5748390" y="3216667"/>
              <a:ext cx="1467492" cy="2054831"/>
              <a:chOff x="1231187" y="2971800"/>
              <a:chExt cx="1467492" cy="2054831"/>
            </a:xfrm>
          </p:grpSpPr>
          <p:pic>
            <p:nvPicPr>
              <p:cNvPr id="39" name="Grafik 38" descr="Mand med massiv udfyldning">
                <a:extLst>
                  <a:ext uri="{FF2B5EF4-FFF2-40B4-BE49-F238E27FC236}">
                    <a16:creationId xmlns:a16="http://schemas.microsoft.com/office/drawing/2014/main" id="{C53DF6B0-8C38-4538-EA34-F90F86913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31187" y="41122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0" name="Grafik 39" descr="Mand med massiv udfyldning">
                <a:extLst>
                  <a:ext uri="{FF2B5EF4-FFF2-40B4-BE49-F238E27FC236}">
                    <a16:creationId xmlns:a16="http://schemas.microsoft.com/office/drawing/2014/main" id="{2894E1CC-2E77-88B3-CFF9-BA29E53F88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84279" y="41122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1" name="Grafik 40" descr="Mand med massiv udfyldning">
                <a:extLst>
                  <a:ext uri="{FF2B5EF4-FFF2-40B4-BE49-F238E27FC236}">
                    <a16:creationId xmlns:a16="http://schemas.microsoft.com/office/drawing/2014/main" id="{A9056B53-4AEF-7EA3-76E5-CFAC6E3CE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31187" y="29718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2" name="Grafik 41" descr="Mand med massiv udfyldning">
                <a:extLst>
                  <a:ext uri="{FF2B5EF4-FFF2-40B4-BE49-F238E27FC236}">
                    <a16:creationId xmlns:a16="http://schemas.microsoft.com/office/drawing/2014/main" id="{9D6445A0-224D-E6C9-B8CF-41217EF4FF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84279" y="2971800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43" name="Gruppe 42">
              <a:extLst>
                <a:ext uri="{FF2B5EF4-FFF2-40B4-BE49-F238E27FC236}">
                  <a16:creationId xmlns:a16="http://schemas.microsoft.com/office/drawing/2014/main" id="{BB36EF2F-FA69-772B-7702-138820156CE2}"/>
                </a:ext>
              </a:extLst>
            </p:cNvPr>
            <p:cNvGrpSpPr/>
            <p:nvPr/>
          </p:nvGrpSpPr>
          <p:grpSpPr>
            <a:xfrm>
              <a:off x="6849009" y="3216667"/>
              <a:ext cx="1467492" cy="2054831"/>
              <a:chOff x="1231187" y="2971800"/>
              <a:chExt cx="1467492" cy="2054831"/>
            </a:xfrm>
          </p:grpSpPr>
          <p:pic>
            <p:nvPicPr>
              <p:cNvPr id="44" name="Grafik 43" descr="Mand med massiv udfyldning">
                <a:extLst>
                  <a:ext uri="{FF2B5EF4-FFF2-40B4-BE49-F238E27FC236}">
                    <a16:creationId xmlns:a16="http://schemas.microsoft.com/office/drawing/2014/main" id="{230C435C-CC3B-6BA0-FBF0-BB9234ABB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31187" y="41122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5" name="Grafik 44" descr="Mand med massiv udfyldning">
                <a:extLst>
                  <a:ext uri="{FF2B5EF4-FFF2-40B4-BE49-F238E27FC236}">
                    <a16:creationId xmlns:a16="http://schemas.microsoft.com/office/drawing/2014/main" id="{0A2EC32B-6DDB-9F92-6A2B-84E47C13F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84279" y="41122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6" name="Grafik 45" descr="Mand med massiv udfyldning">
                <a:extLst>
                  <a:ext uri="{FF2B5EF4-FFF2-40B4-BE49-F238E27FC236}">
                    <a16:creationId xmlns:a16="http://schemas.microsoft.com/office/drawing/2014/main" id="{E77FFB3C-080C-4270-EE38-C285A0061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31187" y="29718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7" name="Grafik 46" descr="Mand med massiv udfyldning">
                <a:extLst>
                  <a:ext uri="{FF2B5EF4-FFF2-40B4-BE49-F238E27FC236}">
                    <a16:creationId xmlns:a16="http://schemas.microsoft.com/office/drawing/2014/main" id="{9306C39B-CADD-C997-1691-8AB26DAF6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84279" y="2971800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49" name="Tekstfelt 48">
            <a:extLst>
              <a:ext uri="{FF2B5EF4-FFF2-40B4-BE49-F238E27FC236}">
                <a16:creationId xmlns:a16="http://schemas.microsoft.com/office/drawing/2014/main" id="{1D8B2E0E-9BBF-3025-B47C-A6F3E0703C03}"/>
              </a:ext>
            </a:extLst>
          </p:cNvPr>
          <p:cNvSpPr txBox="1"/>
          <p:nvPr/>
        </p:nvSpPr>
        <p:spPr>
          <a:xfrm>
            <a:off x="1988701" y="2047254"/>
            <a:ext cx="24352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4 sagsbehandlere</a:t>
            </a: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4695534D-26B4-F656-DF1D-F87FD37F5387}"/>
              </a:ext>
            </a:extLst>
          </p:cNvPr>
          <p:cNvSpPr txBox="1"/>
          <p:nvPr/>
        </p:nvSpPr>
        <p:spPr>
          <a:xfrm>
            <a:off x="7463779" y="2060225"/>
            <a:ext cx="2115621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16 tilsynsførende</a:t>
            </a:r>
          </a:p>
        </p:txBody>
      </p:sp>
    </p:spTree>
    <p:extLst>
      <p:ext uri="{BB962C8B-B14F-4D97-AF65-F5344CB8AC3E}">
        <p14:creationId xmlns:p14="http://schemas.microsoft.com/office/powerpoint/2010/main" val="267265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oter Placeholder 51">
            <a:extLst>
              <a:ext uri="{FF2B5EF4-FFF2-40B4-BE49-F238E27FC236}">
                <a16:creationId xmlns:a16="http://schemas.microsoft.com/office/drawing/2014/main" id="{49B96452-5571-4446-BBD5-A0DA07874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Den gode PowerPoint i KK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43375B1A-194E-403E-99F4-6C83A3A0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9C7BE3-381B-40F9-B851-21EBCECEBB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A4C2DD-6C94-4BC0-9DD1-7795260DEB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/>
              <a:t>Teknik- og Miljøforvaltningen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777D6F4-36D6-19B0-CEF0-B5C8DF48EB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4878" y="310326"/>
            <a:ext cx="3419553" cy="180000"/>
          </a:xfrm>
        </p:spPr>
        <p:txBody>
          <a:bodyPr/>
          <a:lstStyle/>
          <a:p>
            <a:r>
              <a:rPr lang="en-US"/>
              <a:t>25. </a:t>
            </a:r>
            <a:r>
              <a:rPr lang="en-US" err="1"/>
              <a:t>juni</a:t>
            </a:r>
            <a:r>
              <a:rPr lang="en-US"/>
              <a:t> 2024</a:t>
            </a:r>
            <a:endParaRPr lang="da-DK"/>
          </a:p>
        </p:txBody>
      </p:sp>
      <p:pic>
        <p:nvPicPr>
          <p:cNvPr id="3" name="Billede 2" descr="Et billede, der indeholder bygning, udendørs, tøj, person&#10;&#10;Beskrivelsen er genereret automatisk">
            <a:extLst>
              <a:ext uri="{FF2B5EF4-FFF2-40B4-BE49-F238E27FC236}">
                <a16:creationId xmlns:a16="http://schemas.microsoft.com/office/drawing/2014/main" id="{053EC665-3BB9-ED67-7222-E52BE11C3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3" t="-1521" r="8611" b="3460"/>
          <a:stretch/>
        </p:blipFill>
        <p:spPr>
          <a:xfrm>
            <a:off x="194281" y="1089891"/>
            <a:ext cx="5479692" cy="5180065"/>
          </a:xfrm>
          <a:prstGeom prst="rect">
            <a:avLst/>
          </a:prstGeom>
        </p:spPr>
      </p:pic>
      <p:pic>
        <p:nvPicPr>
          <p:cNvPr id="2" name="Billede 1" descr="Et billede, der indeholder udendørs, sky, Landkøretøj, hjul&#10;&#10;Beskrivelsen er genereret automatisk">
            <a:extLst>
              <a:ext uri="{FF2B5EF4-FFF2-40B4-BE49-F238E27FC236}">
                <a16:creationId xmlns:a16="http://schemas.microsoft.com/office/drawing/2014/main" id="{7413634C-70CA-E69D-DE9B-31B6439DA3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" r="-3692" b="-14033"/>
          <a:stretch/>
        </p:blipFill>
        <p:spPr>
          <a:xfrm>
            <a:off x="5782253" y="1162564"/>
            <a:ext cx="3659604" cy="5167889"/>
          </a:xfrm>
          <a:prstGeom prst="rect">
            <a:avLst/>
          </a:prstGeom>
        </p:spPr>
      </p:pic>
      <p:pic>
        <p:nvPicPr>
          <p:cNvPr id="4" name="Billede 3" descr="Et billede, der indeholder tøj, tekst, person, menneske&#10;&#10;Beskrivelsen er genereret automatisk">
            <a:extLst>
              <a:ext uri="{FF2B5EF4-FFF2-40B4-BE49-F238E27FC236}">
                <a16:creationId xmlns:a16="http://schemas.microsoft.com/office/drawing/2014/main" id="{D51BAA3F-D00C-C93E-F98F-2B522A9AA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1816" y="1162564"/>
            <a:ext cx="2460458" cy="2616516"/>
          </a:xfrm>
          <a:prstGeom prst="rect">
            <a:avLst/>
          </a:prstGeom>
        </p:spPr>
      </p:pic>
      <p:pic>
        <p:nvPicPr>
          <p:cNvPr id="6" name="Billede 5" descr="Et billede, der indeholder udendørs, tøj, person, fodtøj&#10;&#10;Beskrivelsen er genereret automatisk">
            <a:extLst>
              <a:ext uri="{FF2B5EF4-FFF2-40B4-BE49-F238E27FC236}">
                <a16:creationId xmlns:a16="http://schemas.microsoft.com/office/drawing/2014/main" id="{D7BD8D52-7299-EF7D-CDB5-4F9FFA19C5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6" t="3955" r="7821"/>
          <a:stretch/>
        </p:blipFill>
        <p:spPr>
          <a:xfrm>
            <a:off x="9438121" y="3945373"/>
            <a:ext cx="2216200" cy="2321165"/>
          </a:xfrm>
          <a:prstGeom prst="rect">
            <a:avLst/>
          </a:prstGeom>
        </p:spPr>
      </p:pic>
      <p:pic>
        <p:nvPicPr>
          <p:cNvPr id="8" name="Billede 7" descr="Et billede, der indeholder cirkel&#10;&#10;Beskrivelsen er genereret automatisk">
            <a:extLst>
              <a:ext uri="{FF2B5EF4-FFF2-40B4-BE49-F238E27FC236}">
                <a16:creationId xmlns:a16="http://schemas.microsoft.com/office/drawing/2014/main" id="{C93DE61E-8D95-FE49-7C6F-54E3AF980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76308" y="1557588"/>
            <a:ext cx="355934" cy="303798"/>
          </a:xfrm>
          <a:prstGeom prst="rect">
            <a:avLst/>
          </a:prstGeom>
        </p:spPr>
      </p:pic>
      <p:pic>
        <p:nvPicPr>
          <p:cNvPr id="9" name="Billede 8" descr="Et billede, der indeholder cirkel&#10;&#10;Beskrivelsen er genereret automatisk">
            <a:extLst>
              <a:ext uri="{FF2B5EF4-FFF2-40B4-BE49-F238E27FC236}">
                <a16:creationId xmlns:a16="http://schemas.microsoft.com/office/drawing/2014/main" id="{98882B6A-CCA0-8E2E-674B-67D7FB751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046492" y="1557588"/>
            <a:ext cx="185486" cy="3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5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A5D5B18-FDF4-04DE-251D-8C2743A2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924673"/>
            <a:ext cx="10752002" cy="4335695"/>
          </a:xfrm>
        </p:spPr>
        <p:txBody>
          <a:bodyPr/>
          <a:lstStyle/>
          <a:p>
            <a:pPr algn="l"/>
            <a:r>
              <a:rPr lang="da-DK" sz="2800" b="1" i="0">
                <a:solidFill>
                  <a:srgbClr val="000C2E"/>
                </a:solidFill>
                <a:effectLst/>
              </a:rPr>
              <a:t>Nyt administrationsgrundlag for </a:t>
            </a:r>
            <a:r>
              <a:rPr lang="da-DK" sz="2800" b="1" i="0" err="1">
                <a:solidFill>
                  <a:srgbClr val="000C2E"/>
                </a:solidFill>
                <a:effectLst/>
              </a:rPr>
              <a:t>udeservering</a:t>
            </a:r>
            <a:r>
              <a:rPr lang="da-DK" sz="2800" b="1" i="0">
                <a:solidFill>
                  <a:srgbClr val="000C2E"/>
                </a:solidFill>
                <a:effectLst/>
              </a:rPr>
              <a:t> fra 2025</a:t>
            </a:r>
            <a:br>
              <a:rPr lang="da-DK" sz="2000" b="1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2000" b="1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Dette betyder blandt andet at: 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- Tilladelsesperioden for </a:t>
            </a:r>
            <a:r>
              <a:rPr lang="da-DK" sz="1800" b="0" i="0" err="1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udeservering</a:t>
            </a: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 udvides fra 1 år til 3 år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- Der opkræves kvartilmæssig gebyr for udeserveringen fra 2025. 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Gebyret afhænger af størrelse og placering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- Udeservering skal opmærkes, så det bliver tydeligt, hvor der præcist må opstilles. 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000" b="0" i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</a:br>
            <a:br>
              <a:rPr lang="da-DK" sz="1800" b="1" i="0" u="none" strike="noStrike" baseline="0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lang="da-DK" sz="1800" b="1" i="0" u="none" strike="noStrike" baseline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br>
              <a:rPr lang="da-DK" sz="1800" b="0" i="0" u="none" strike="noStrike" baseline="0">
                <a:solidFill>
                  <a:srgbClr val="000000"/>
                </a:solidFill>
                <a:latin typeface="Trebuchet MS" panose="020B0603020202020204" pitchFamily="34" charset="0"/>
              </a:rPr>
            </a:br>
            <a:br>
              <a:rPr lang="da-DK"/>
            </a:br>
            <a:br>
              <a:rPr lang="da-DK"/>
            </a:br>
            <a:br>
              <a:rPr lang="da-DK"/>
            </a:b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6B3DD-0CFB-C284-B557-674DFE36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0" y="300469"/>
            <a:ext cx="4097593" cy="180000"/>
          </a:xfrm>
        </p:spPr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95BDE-5DB0-805B-926B-ECE3BC75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smtClean="0"/>
              <a:pPr/>
              <a:t>4</a:t>
            </a:fld>
            <a:endParaRPr lang="da-DK"/>
          </a:p>
        </p:txBody>
      </p:sp>
      <p:pic>
        <p:nvPicPr>
          <p:cNvPr id="5" name="Grafik 4" descr="Mønter kontur">
            <a:extLst>
              <a:ext uri="{FF2B5EF4-FFF2-40B4-BE49-F238E27FC236}">
                <a16:creationId xmlns:a16="http://schemas.microsoft.com/office/drawing/2014/main" id="{4AA7E994-DFFE-F5E1-E866-879CBABB5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1593" y="3044927"/>
            <a:ext cx="914400" cy="914400"/>
          </a:xfrm>
          <a:prstGeom prst="rect">
            <a:avLst/>
          </a:prstGeom>
        </p:spPr>
      </p:pic>
      <p:pic>
        <p:nvPicPr>
          <p:cNvPr id="8" name="Grafik 7" descr="Kontrolliste kontur">
            <a:extLst>
              <a:ext uri="{FF2B5EF4-FFF2-40B4-BE49-F238E27FC236}">
                <a16:creationId xmlns:a16="http://schemas.microsoft.com/office/drawing/2014/main" id="{D4DC7C34-8338-3F37-FAD1-AAC08F9CB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4729" y="1908425"/>
            <a:ext cx="914400" cy="9144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60319345-F624-BEA9-16CA-209F15DE19E2}"/>
              </a:ext>
            </a:extLst>
          </p:cNvPr>
          <p:cNvSpPr/>
          <p:nvPr/>
        </p:nvSpPr>
        <p:spPr>
          <a:xfrm>
            <a:off x="10312782" y="4140485"/>
            <a:ext cx="852755" cy="1119883"/>
          </a:xfrm>
          <a:prstGeom prst="rect">
            <a:avLst/>
          </a:prstGeom>
          <a:noFill/>
          <a:ln w="38100" cap="rnd" cmpd="sng">
            <a:solidFill>
              <a:srgbClr val="000C2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6498FA9-C4C3-266C-1AE7-26D072064FD4}"/>
              </a:ext>
            </a:extLst>
          </p:cNvPr>
          <p:cNvSpPr/>
          <p:nvPr/>
        </p:nvSpPr>
        <p:spPr>
          <a:xfrm>
            <a:off x="11066807" y="3429000"/>
            <a:ext cx="197460" cy="2275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</p:spTree>
    <p:extLst>
      <p:ext uri="{BB962C8B-B14F-4D97-AF65-F5344CB8AC3E}">
        <p14:creationId xmlns:p14="http://schemas.microsoft.com/office/powerpoint/2010/main" val="905368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A5D5B18-FDF4-04DE-251D-8C2743A2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924673"/>
            <a:ext cx="10752002" cy="4335695"/>
          </a:xfrm>
        </p:spPr>
        <p:txBody>
          <a:bodyPr/>
          <a:lstStyle/>
          <a:p>
            <a:r>
              <a:rPr lang="da-DK" sz="2800" b="1" i="0">
                <a:solidFill>
                  <a:srgbClr val="000C2E"/>
                </a:solidFill>
                <a:effectLst/>
              </a:rPr>
              <a:t>Nyt administrationsgrundlag for </a:t>
            </a:r>
            <a:r>
              <a:rPr lang="da-DK" sz="2800" b="1" i="0" err="1">
                <a:solidFill>
                  <a:srgbClr val="000C2E"/>
                </a:solidFill>
                <a:effectLst/>
              </a:rPr>
              <a:t>udeservering</a:t>
            </a:r>
            <a:r>
              <a:rPr lang="da-DK" sz="2800" b="1" i="0">
                <a:solidFill>
                  <a:srgbClr val="000C2E"/>
                </a:solidFill>
                <a:effectLst/>
              </a:rPr>
              <a:t> fra 2025</a:t>
            </a:r>
            <a:br>
              <a:rPr lang="da-DK" sz="2000" b="1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2000" b="1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Dette betyder blandt andet at: 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- Åbningstid til 24:00 og udvidelse af områder til 02:00 (Metropolzone, Kødbyen og Nyhavn) 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- Man må ikke indhegne udendørsservering med plantekasser mv.  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>
                <a:latin typeface="KBH Tekst" panose="00000500000000000000" pitchFamily="2" charset="0"/>
              </a:rPr>
              <a:t>- Særlige vilkår for Middelalderbyen (Byrums- og trafikplan) </a:t>
            </a:r>
            <a:br>
              <a:rPr lang="da-DK" sz="1800" b="0"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- Ingen sommer/vinter tilladelse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- Der skal friholdes mindst 0,8 m til fri passage på smalle fortove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  <a:t>- Flere midler til tilsyn. </a:t>
            </a: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800" b="0" i="0">
                <a:solidFill>
                  <a:srgbClr val="000C2E"/>
                </a:solidFill>
                <a:effectLst/>
                <a:latin typeface="KBH Tekst" panose="00000500000000000000" pitchFamily="2" charset="0"/>
              </a:rPr>
            </a:br>
            <a:br>
              <a:rPr lang="da-DK" sz="1000" b="0" i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</a:br>
            <a:br>
              <a:rPr lang="da-DK" sz="1800" b="1" i="0" u="none" strike="noStrike" baseline="0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lang="da-DK" sz="1800" b="1" i="0" u="none" strike="noStrike" baseline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br>
              <a:rPr lang="da-DK" sz="1800" b="0" i="0" u="none" strike="noStrike" baseline="0">
                <a:solidFill>
                  <a:srgbClr val="000000"/>
                </a:solidFill>
                <a:latin typeface="Trebuchet MS" panose="020B0603020202020204" pitchFamily="34" charset="0"/>
              </a:rPr>
            </a:br>
            <a:br>
              <a:rPr lang="da-DK"/>
            </a:br>
            <a:br>
              <a:rPr lang="da-DK"/>
            </a:br>
            <a:br>
              <a:rPr lang="da-DK"/>
            </a:b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6B3DD-0CFB-C284-B557-674DFE36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0" y="300469"/>
            <a:ext cx="4097593" cy="180000"/>
          </a:xfrm>
        </p:spPr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95BDE-5DB0-805B-926B-ECE3BC75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smtClean="0"/>
              <a:pPr/>
              <a:t>5</a:t>
            </a:fld>
            <a:endParaRPr lang="da-DK"/>
          </a:p>
        </p:txBody>
      </p:sp>
      <p:pic>
        <p:nvPicPr>
          <p:cNvPr id="5" name="Billede 4" descr="Et billede, der indeholder sort, mørke&#10;&#10;Beskrivelsen er genereret automatisk">
            <a:extLst>
              <a:ext uri="{FF2B5EF4-FFF2-40B4-BE49-F238E27FC236}">
                <a16:creationId xmlns:a16="http://schemas.microsoft.com/office/drawing/2014/main" id="{6380ACE5-035B-9F41-4295-645D756DC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063" y="3432509"/>
            <a:ext cx="9144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5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A5D5B18-FDF4-04DE-251D-8C2743A2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842482"/>
            <a:ext cx="10752002" cy="4620808"/>
          </a:xfrm>
        </p:spPr>
        <p:txBody>
          <a:bodyPr/>
          <a:lstStyle/>
          <a:p>
            <a:pPr algn="l"/>
            <a:r>
              <a:rPr lang="da-DK" sz="2800">
                <a:solidFill>
                  <a:srgbClr val="000000"/>
                </a:solidFill>
              </a:rPr>
              <a:t>Forvaltningens forberedelser i 2024</a:t>
            </a:r>
            <a:br>
              <a:rPr lang="da-DK" sz="2000" b="0" i="0" u="none" strike="noStrike" baseline="0">
                <a:solidFill>
                  <a:srgbClr val="000000"/>
                </a:solidFill>
                <a:latin typeface="+mn-lt"/>
              </a:rPr>
            </a:br>
            <a:br>
              <a:rPr lang="da-DK" sz="1800" b="0" i="0" u="none" strike="noStrike" baseline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 i="0" u="none" strike="noStrike" baseline="0">
                <a:solidFill>
                  <a:schemeClr val="tx1"/>
                </a:solidFill>
                <a:latin typeface="KBH Tekst" panose="00000500000000000000" pitchFamily="2" charset="0"/>
              </a:rPr>
            </a:br>
            <a:r>
              <a:rPr lang="da-DK" sz="1800" b="0" i="0" u="none" strike="noStrike" baseline="0">
                <a:solidFill>
                  <a:schemeClr val="tx1"/>
                </a:solidFill>
                <a:latin typeface="KBH Tekst" panose="00000500000000000000" pitchFamily="2" charset="0"/>
              </a:rPr>
              <a:t>- </a:t>
            </a:r>
            <a: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  <a:t>Udvikling af Erhvervsportal – forbedring af ansøgningsportal</a:t>
            </a: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  <a:t>- Udvikling af system til opkrævning af gebyr</a:t>
            </a: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  <a:t>- Nye vilkår for </a:t>
            </a:r>
            <a:r>
              <a:rPr lang="da-DK" sz="1800" b="0" err="1">
                <a:solidFill>
                  <a:schemeClr val="tx1"/>
                </a:solidFill>
                <a:latin typeface="KBH Tekst" panose="00000500000000000000" pitchFamily="2" charset="0"/>
              </a:rPr>
              <a:t>udeservering</a:t>
            </a:r>
            <a: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  <a:t>- Regulativ for betaling</a:t>
            </a: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  <a:t>- Plan for fysisk opmærkning</a:t>
            </a: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  <a:t>- Kampagne for at få flere til at søge</a:t>
            </a: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  <a:t>- Rekruttering og oplæring af flere tilsynsmedarbejdere</a:t>
            </a: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1800" b="0">
                <a:solidFill>
                  <a:schemeClr val="tx1"/>
                </a:solidFill>
                <a:latin typeface="KBH Tekst" panose="00000500000000000000" pitchFamily="2" charset="0"/>
              </a:rPr>
            </a:br>
            <a:br>
              <a:rPr lang="da-DK" sz="2000" b="0">
                <a:latin typeface="KBH Tekst" panose="00000500000000000000" pitchFamily="2" charset="0"/>
              </a:rPr>
            </a:br>
            <a:br>
              <a:rPr lang="da-DK" sz="2000" b="0">
                <a:latin typeface="KBH Tekst" panose="00000500000000000000" pitchFamily="2" charset="0"/>
              </a:rPr>
            </a:br>
            <a:br>
              <a:rPr lang="da-DK" sz="2000">
                <a:latin typeface="+mn-lt"/>
              </a:rPr>
            </a:br>
            <a:endParaRPr lang="en-US" sz="200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6B3DD-0CFB-C284-B557-674DFE36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0" y="300469"/>
            <a:ext cx="4097593" cy="180000"/>
          </a:xfrm>
        </p:spPr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95BDE-5DB0-805B-926B-ECE3BC75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smtClean="0"/>
              <a:pPr/>
              <a:t>6</a:t>
            </a:fld>
            <a:endParaRPr lang="da-DK"/>
          </a:p>
        </p:txBody>
      </p:sp>
      <p:pic>
        <p:nvPicPr>
          <p:cNvPr id="2" name="Billede 1" descr="Et billede, der indeholder skærmbillede, symbol, sort, Font/skrifttype&#10;&#10;Beskrivelsen er genereret automatisk">
            <a:extLst>
              <a:ext uri="{FF2B5EF4-FFF2-40B4-BE49-F238E27FC236}">
                <a16:creationId xmlns:a16="http://schemas.microsoft.com/office/drawing/2014/main" id="{496F3B6F-80D2-4484-EA9D-BFF46A9F2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239" y="3070678"/>
            <a:ext cx="742950" cy="952500"/>
          </a:xfrm>
          <a:prstGeom prst="rect">
            <a:avLst/>
          </a:prstGeom>
        </p:spPr>
      </p:pic>
      <p:pic>
        <p:nvPicPr>
          <p:cNvPr id="6" name="Billede 5" descr="Et billede, der indeholder cirkel, skærmbillede, Grafik, design&#10;&#10;Beskrivelsen er genereret automatisk">
            <a:extLst>
              <a:ext uri="{FF2B5EF4-FFF2-40B4-BE49-F238E27FC236}">
                <a16:creationId xmlns:a16="http://schemas.microsoft.com/office/drawing/2014/main" id="{E20F1DAF-DDD1-A18E-58D0-11875C349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627" y="1840819"/>
            <a:ext cx="836387" cy="808719"/>
          </a:xfrm>
          <a:prstGeom prst="rect">
            <a:avLst/>
          </a:prstGeom>
        </p:spPr>
      </p:pic>
      <p:pic>
        <p:nvPicPr>
          <p:cNvPr id="9" name="Billede 8" descr="Et billede, der indeholder sort, mørke&#10;&#10;Beskrivelsen er genereret automatisk">
            <a:extLst>
              <a:ext uri="{FF2B5EF4-FFF2-40B4-BE49-F238E27FC236}">
                <a16:creationId xmlns:a16="http://schemas.microsoft.com/office/drawing/2014/main" id="{22AB2996-BA1A-A19D-A9DD-FA25DDC16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342" y="4348161"/>
            <a:ext cx="999673" cy="4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5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54AF73B-767D-3E0C-FFF3-421788F66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FA11F4F-F658-7884-BD95-91EA360A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B8ED85-5700-9799-538B-676881CA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0"/>
            <a:ext cx="6427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110AE05-3CD2-636B-2541-3AB8F1DD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37" y="969773"/>
            <a:ext cx="10752002" cy="5204995"/>
          </a:xfrm>
        </p:spPr>
        <p:txBody>
          <a:bodyPr/>
          <a:lstStyle/>
          <a:p>
            <a:pPr algn="l" rtl="0" fontAlgn="base"/>
            <a:r>
              <a:rPr lang="da-DK" sz="2800">
                <a:solidFill>
                  <a:schemeClr val="tx1"/>
                </a:solidFill>
              </a:rPr>
              <a:t>Gebyr</a:t>
            </a:r>
            <a:br>
              <a:rPr lang="da-DK" sz="2800">
                <a:solidFill>
                  <a:srgbClr val="FF0000"/>
                </a:solidFill>
              </a:rPr>
            </a:br>
            <a:br>
              <a:rPr lang="da-DK" sz="2800">
                <a:solidFill>
                  <a:srgbClr val="FF0000"/>
                </a:solidFill>
              </a:rPr>
            </a:br>
            <a:r>
              <a:rPr lang="da-DK" sz="1800" b="0">
                <a:solidFill>
                  <a:srgbClr val="000000"/>
                </a:solidFill>
                <a:latin typeface="KBH Tekst" panose="00000500000000000000" pitchFamily="2" charset="0"/>
              </a:rPr>
              <a:t>Taksterne bliver endeligt vedtaget med </a:t>
            </a:r>
            <a:br>
              <a:rPr lang="da-DK" sz="1800" b="0">
                <a:solidFill>
                  <a:srgbClr val="000000"/>
                </a:solidFill>
                <a:latin typeface="KBH Tekst" panose="00000500000000000000" pitchFamily="2" charset="0"/>
              </a:rPr>
            </a:br>
            <a:r>
              <a:rPr lang="da-DK" sz="1800" b="0">
                <a:solidFill>
                  <a:srgbClr val="000000"/>
                </a:solidFill>
                <a:latin typeface="KBH Tekst" panose="00000500000000000000" pitchFamily="2" charset="0"/>
              </a:rPr>
              <a:t>takstkataloget i efteråret, hvor de lægges på</a:t>
            </a:r>
            <a:br>
              <a:rPr lang="da-DK" sz="1800" b="0">
                <a:solidFill>
                  <a:srgbClr val="000000"/>
                </a:solidFill>
                <a:latin typeface="KBH Tekst" panose="00000500000000000000" pitchFamily="2" charset="0"/>
              </a:rPr>
            </a:br>
            <a:r>
              <a:rPr lang="da-DK" sz="1800" b="0">
                <a:solidFill>
                  <a:srgbClr val="000000"/>
                </a:solidFill>
                <a:latin typeface="KBH Tekst" panose="00000500000000000000" pitchFamily="2" charset="0"/>
              </a:rPr>
              <a:t>hjemmesiden.</a:t>
            </a:r>
            <a:br>
              <a:rPr lang="da-DK" sz="1800" b="0">
                <a:solidFill>
                  <a:srgbClr val="000000"/>
                </a:solidFill>
                <a:latin typeface="KBH Tekst" panose="00000500000000000000" pitchFamily="2" charset="0"/>
              </a:rPr>
            </a:br>
            <a:br>
              <a:rPr lang="da-DK" sz="1800" b="0">
                <a:solidFill>
                  <a:srgbClr val="000000"/>
                </a:solidFill>
                <a:latin typeface="KBH Tekst" panose="00000500000000000000" pitchFamily="2" charset="0"/>
              </a:rPr>
            </a:br>
            <a: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  <a:t>T</a:t>
            </a:r>
            <a:r>
              <a:rPr lang="da-DK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KBH" panose="00000500000000000000" pitchFamily="2" charset="0"/>
              </a:rPr>
              <a:t>aksterne er inddelt i Zone A og Zone B </a:t>
            </a:r>
            <a:br>
              <a:rPr lang="da-DK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KBH" panose="00000500000000000000" pitchFamily="2" charset="0"/>
              </a:rPr>
            </a:br>
            <a:r>
              <a:rPr lang="da-DK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KBH" panose="00000500000000000000" pitchFamily="2" charset="0"/>
              </a:rPr>
              <a:t>efter </a:t>
            </a:r>
            <a: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  <a:t>tilsynsniveau.  </a:t>
            </a: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  <a:t>Man betaler for hver måned. </a:t>
            </a: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  <a:t>Betalingen opkræves bagudrettet </a:t>
            </a: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  <a:t>hver tredje måned.</a:t>
            </a: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  <a:t>Det er ikke muligt at skelne mellem vinter- </a:t>
            </a: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  <a:t>og sommeropstilling og på den måde betale</a:t>
            </a: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  <a:t>mindre i gebyr.</a:t>
            </a: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br>
              <a:rPr lang="da-DK" sz="1800" b="0">
                <a:solidFill>
                  <a:srgbClr val="000000"/>
                </a:solidFill>
                <a:highlight>
                  <a:srgbClr val="FFFFFF"/>
                </a:highlight>
                <a:latin typeface="KBH" panose="00000500000000000000" pitchFamily="2" charset="0"/>
              </a:rPr>
            </a:br>
            <a:br>
              <a:rPr lang="da-DK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KBH" panose="00000500000000000000" pitchFamily="2" charset="0"/>
              </a:rPr>
            </a:br>
            <a:br>
              <a:rPr lang="da-DK" sz="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</a:br>
            <a:r>
              <a:rPr lang="da-DK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KBH" panose="00000500000000000000" pitchFamily="2" charset="0"/>
              </a:rPr>
              <a:t>  </a:t>
            </a:r>
            <a:br>
              <a:rPr lang="da-DK" sz="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</a:br>
            <a:endParaRPr lang="da-DK" sz="1800" b="0">
              <a:solidFill>
                <a:srgbClr val="000000"/>
              </a:solidFill>
              <a:latin typeface="KBH Tekst" panose="00000500000000000000" pitchFamily="2" charset="0"/>
            </a:endParaRPr>
          </a:p>
        </p:txBody>
      </p:sp>
      <p:pic>
        <p:nvPicPr>
          <p:cNvPr id="5" name="Grafik 4" descr="Mønter kontur">
            <a:extLst>
              <a:ext uri="{FF2B5EF4-FFF2-40B4-BE49-F238E27FC236}">
                <a16:creationId xmlns:a16="http://schemas.microsoft.com/office/drawing/2014/main" id="{7B5B61F3-64E4-69DF-5B08-FADE23695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3261" y="796248"/>
            <a:ext cx="663503" cy="6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69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54AF73B-767D-3E0C-FFF3-421788F66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FA11F4F-F658-7884-BD95-91EA360A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/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CC86AE6F-A14D-A554-5D5D-D32D2EB23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7" t="27250" r="3932" b="52315"/>
          <a:stretch/>
        </p:blipFill>
        <p:spPr>
          <a:xfrm>
            <a:off x="1496618" y="1242875"/>
            <a:ext cx="9280919" cy="1309173"/>
          </a:xfrm>
          <a:prstGeom prst="rect">
            <a:avLst/>
          </a:prstGeom>
        </p:spPr>
      </p:pic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2B654ACA-5F25-EF16-1AB8-BF6CCEBB3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98459"/>
              </p:ext>
            </p:extLst>
          </p:nvPr>
        </p:nvGraphicFramePr>
        <p:xfrm>
          <a:off x="1496619" y="3299735"/>
          <a:ext cx="9198762" cy="288177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62010">
                  <a:extLst>
                    <a:ext uri="{9D8B030D-6E8A-4147-A177-3AD203B41FA5}">
                      <a16:colId xmlns:a16="http://schemas.microsoft.com/office/drawing/2014/main" val="3786716359"/>
                    </a:ext>
                  </a:extLst>
                </a:gridCol>
                <a:gridCol w="3068376">
                  <a:extLst>
                    <a:ext uri="{9D8B030D-6E8A-4147-A177-3AD203B41FA5}">
                      <a16:colId xmlns:a16="http://schemas.microsoft.com/office/drawing/2014/main" val="2582752201"/>
                    </a:ext>
                  </a:extLst>
                </a:gridCol>
                <a:gridCol w="3068376">
                  <a:extLst>
                    <a:ext uri="{9D8B030D-6E8A-4147-A177-3AD203B41FA5}">
                      <a16:colId xmlns:a16="http://schemas.microsoft.com/office/drawing/2014/main" val="3788064651"/>
                    </a:ext>
                  </a:extLst>
                </a:gridCol>
              </a:tblGrid>
              <a:tr h="329873">
                <a:tc>
                  <a:txBody>
                    <a:bodyPr/>
                    <a:lstStyle/>
                    <a:p>
                      <a:r>
                        <a:rPr lang="da-DK" sz="1800">
                          <a:effectLst/>
                        </a:rPr>
                        <a:t> </a:t>
                      </a:r>
                      <a:endParaRPr lang="da-DK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effectLst/>
                        </a:rPr>
                        <a:t>Zone A</a:t>
                      </a:r>
                      <a:endParaRPr lang="da-DK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effectLst/>
                        </a:rPr>
                        <a:t>Zone B</a:t>
                      </a:r>
                      <a:endParaRPr lang="da-DK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9937944"/>
                  </a:ext>
                </a:extLst>
              </a:tr>
              <a:tr h="636768">
                <a:tc>
                  <a:txBody>
                    <a:bodyPr/>
                    <a:lstStyle/>
                    <a:p>
                      <a:r>
                        <a:rPr lang="da-DK" sz="1800">
                          <a:effectLst/>
                        </a:rPr>
                        <a:t>Lille </a:t>
                      </a:r>
                      <a:r>
                        <a:rPr lang="da-DK" sz="1800" err="1">
                          <a:effectLst/>
                        </a:rPr>
                        <a:t>udeservering</a:t>
                      </a:r>
                      <a:br>
                        <a:rPr lang="da-DK" sz="1800">
                          <a:effectLst/>
                        </a:rPr>
                      </a:br>
                      <a:r>
                        <a:rPr lang="da-DK" sz="1800">
                          <a:effectLst/>
                        </a:rPr>
                        <a:t>(10 m</a:t>
                      </a:r>
                      <a:r>
                        <a:rPr lang="da-DK" sz="1800" baseline="30000">
                          <a:effectLst/>
                        </a:rPr>
                        <a:t>2</a:t>
                      </a:r>
                      <a:r>
                        <a:rPr lang="da-DK" sz="1800">
                          <a:effectLst/>
                        </a:rPr>
                        <a:t>)</a:t>
                      </a:r>
                    </a:p>
                    <a:p>
                      <a:endParaRPr lang="da-DK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effectLst/>
                        </a:rPr>
                        <a:t>13.464,85 kr. pr år.</a:t>
                      </a:r>
                      <a:endParaRPr lang="da-DK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effectLst/>
                        </a:rPr>
                        <a:t>5.617,35 kr. pr år.</a:t>
                      </a:r>
                      <a:endParaRPr lang="da-DK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030684"/>
                  </a:ext>
                </a:extLst>
              </a:tr>
              <a:tr h="955152">
                <a:tc>
                  <a:txBody>
                    <a:bodyPr/>
                    <a:lstStyle/>
                    <a:p>
                      <a:r>
                        <a:rPr lang="da-DK" sz="1800">
                          <a:effectLst/>
                        </a:rPr>
                        <a:t>Mellem </a:t>
                      </a:r>
                      <a:r>
                        <a:rPr lang="da-DK" sz="1800" err="1">
                          <a:effectLst/>
                        </a:rPr>
                        <a:t>udeservering</a:t>
                      </a:r>
                      <a:r>
                        <a:rPr lang="da-DK" sz="1800">
                          <a:effectLst/>
                        </a:rPr>
                        <a:t> </a:t>
                      </a:r>
                      <a:br>
                        <a:rPr lang="da-DK" sz="1800">
                          <a:effectLst/>
                        </a:rPr>
                      </a:br>
                      <a:r>
                        <a:rPr lang="da-DK" sz="1800">
                          <a:effectLst/>
                        </a:rPr>
                        <a:t>(25 m</a:t>
                      </a:r>
                      <a:r>
                        <a:rPr lang="da-DK" sz="1800" baseline="30000">
                          <a:effectLst/>
                        </a:rPr>
                        <a:t>2</a:t>
                      </a:r>
                      <a:r>
                        <a:rPr lang="da-DK" sz="1800">
                          <a:effectLst/>
                        </a:rPr>
                        <a:t>)</a:t>
                      </a:r>
                      <a:endParaRPr lang="da-DK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effectLst/>
                        </a:rPr>
                        <a:t>17.187,85 kr. pr år. </a:t>
                      </a:r>
                      <a:endParaRPr lang="da-DK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effectLst/>
                        </a:rPr>
                        <a:t>9.340,35 kr. pr år.</a:t>
                      </a:r>
                      <a:endParaRPr lang="da-DK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0107330"/>
                  </a:ext>
                </a:extLst>
              </a:tr>
              <a:tr h="773791">
                <a:tc>
                  <a:txBody>
                    <a:bodyPr/>
                    <a:lstStyle/>
                    <a:p>
                      <a:r>
                        <a:rPr lang="da-DK" sz="1800">
                          <a:effectLst/>
                        </a:rPr>
                        <a:t>Stor </a:t>
                      </a:r>
                      <a:r>
                        <a:rPr lang="da-DK" sz="1800" err="1">
                          <a:effectLst/>
                        </a:rPr>
                        <a:t>udeservering</a:t>
                      </a:r>
                      <a:br>
                        <a:rPr lang="da-DK" sz="1800">
                          <a:effectLst/>
                        </a:rPr>
                      </a:br>
                      <a:r>
                        <a:rPr lang="da-DK" sz="1800">
                          <a:effectLst/>
                        </a:rPr>
                        <a:t>(50 m</a:t>
                      </a:r>
                      <a:r>
                        <a:rPr lang="da-DK" sz="1800" baseline="30000">
                          <a:effectLst/>
                        </a:rPr>
                        <a:t>2</a:t>
                      </a:r>
                      <a:r>
                        <a:rPr lang="da-DK" sz="1800">
                          <a:effectLst/>
                        </a:rPr>
                        <a:t>)</a:t>
                      </a:r>
                      <a:endParaRPr lang="da-DK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effectLst/>
                        </a:rPr>
                        <a:t>23.392,85 kr. pr år.</a:t>
                      </a:r>
                      <a:endParaRPr lang="da-DK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effectLst/>
                        </a:rPr>
                        <a:t>15.545,35 kr. pr år.</a:t>
                      </a:r>
                      <a:endParaRPr lang="da-DK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0613713"/>
                  </a:ext>
                </a:extLst>
              </a:tr>
            </a:tbl>
          </a:graphicData>
        </a:graphic>
      </p:graphicFrame>
      <p:sp>
        <p:nvSpPr>
          <p:cNvPr id="11" name="Tekstfelt 10">
            <a:extLst>
              <a:ext uri="{FF2B5EF4-FFF2-40B4-BE49-F238E27FC236}">
                <a16:creationId xmlns:a16="http://schemas.microsoft.com/office/drawing/2014/main" id="{EF914A25-BF87-8B52-CFE4-492400977F8E}"/>
              </a:ext>
            </a:extLst>
          </p:cNvPr>
          <p:cNvSpPr txBox="1"/>
          <p:nvPr/>
        </p:nvSpPr>
        <p:spPr>
          <a:xfrm>
            <a:off x="3358775" y="2859852"/>
            <a:ext cx="5474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0">
                <a:effectLst/>
                <a:highlight>
                  <a:srgbClr val="FFFFFF"/>
                </a:highlight>
                <a:latin typeface="KBH" panose="00000500000000000000" pitchFamily="2" charset="0"/>
              </a:rPr>
              <a:t>Eksempler på priser for </a:t>
            </a:r>
            <a:r>
              <a:rPr lang="da-DK" sz="1800" b="1" i="0" err="1">
                <a:effectLst/>
                <a:highlight>
                  <a:srgbClr val="FFFFFF"/>
                </a:highlight>
                <a:latin typeface="KBH" panose="00000500000000000000" pitchFamily="2" charset="0"/>
              </a:rPr>
              <a:t>udeservering</a:t>
            </a:r>
            <a:r>
              <a:rPr lang="da-DK" sz="1800" b="1" i="0">
                <a:effectLst/>
                <a:highlight>
                  <a:srgbClr val="FFFFFF"/>
                </a:highlight>
                <a:latin typeface="KBH" panose="00000500000000000000" pitchFamily="2" charset="0"/>
              </a:rPr>
              <a:t> pr. år.</a:t>
            </a:r>
            <a:r>
              <a:rPr lang="da-DK" sz="1800" b="1" i="0"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</a:t>
            </a:r>
            <a:r>
              <a:rPr lang="da-DK" sz="1800" b="0" i="0"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</a:t>
            </a:r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C3743EA6-50DF-B666-72C2-13597BD326B6}"/>
              </a:ext>
            </a:extLst>
          </p:cNvPr>
          <p:cNvSpPr txBox="1"/>
          <p:nvPr/>
        </p:nvSpPr>
        <p:spPr>
          <a:xfrm>
            <a:off x="3628044" y="802992"/>
            <a:ext cx="501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0">
                <a:effectLst/>
                <a:highlight>
                  <a:srgbClr val="FFFFFF"/>
                </a:highlight>
                <a:latin typeface="KBH" panose="00000500000000000000" pitchFamily="2" charset="0"/>
              </a:rPr>
              <a:t>Foreløbige takster for </a:t>
            </a:r>
            <a:r>
              <a:rPr lang="da-DK" sz="1800" b="1" i="0" err="1">
                <a:effectLst/>
                <a:highlight>
                  <a:srgbClr val="FFFFFF"/>
                </a:highlight>
                <a:latin typeface="KBH" panose="00000500000000000000" pitchFamily="2" charset="0"/>
              </a:rPr>
              <a:t>udeservering</a:t>
            </a:r>
            <a:r>
              <a:rPr lang="da-DK" sz="1800" b="1" i="0">
                <a:effectLst/>
                <a:highlight>
                  <a:srgbClr val="FFFFFF"/>
                </a:highlight>
                <a:latin typeface="KBH" panose="00000500000000000000" pitchFamily="2" charset="0"/>
              </a:rPr>
              <a:t> 2025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4030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>
            <a:extLst>
              <a:ext uri="{FF2B5EF4-FFF2-40B4-BE49-F238E27FC236}">
                <a16:creationId xmlns:a16="http://schemas.microsoft.com/office/drawing/2014/main" id="{CA26150D-76F0-FA8C-4066-A5B1C2365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70"/>
          <a:stretch/>
        </p:blipFill>
        <p:spPr>
          <a:xfrm>
            <a:off x="361" y="1475431"/>
            <a:ext cx="11936547" cy="3898889"/>
          </a:xfrm>
          <a:prstGeom prst="rect">
            <a:avLst/>
          </a:prstGeom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54AF73B-767D-3E0C-FFF3-421788F66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Udeservering og Støj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FA11F4F-F658-7884-BD95-91EA360A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10AE05-3CD2-636B-2541-3AB8F1DD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37" y="969773"/>
            <a:ext cx="10760862" cy="845647"/>
          </a:xfrm>
        </p:spPr>
        <p:txBody>
          <a:bodyPr/>
          <a:lstStyle/>
          <a:p>
            <a:pPr algn="l" rtl="0" fontAlgn="base"/>
            <a:r>
              <a:rPr lang="da-DK" sz="2800">
                <a:solidFill>
                  <a:schemeClr val="tx1"/>
                </a:solidFill>
              </a:rPr>
              <a:t>Opmærkning</a:t>
            </a:r>
            <a:br>
              <a:rPr lang="da-DK" sz="2800">
                <a:solidFill>
                  <a:schemeClr val="tx1"/>
                </a:solidFill>
              </a:rPr>
            </a:br>
            <a:br>
              <a:rPr lang="da-DK" sz="2800">
                <a:solidFill>
                  <a:schemeClr val="tx1"/>
                </a:solidFill>
              </a:rPr>
            </a:br>
            <a:br>
              <a:rPr lang="da-DK" sz="2800">
                <a:solidFill>
                  <a:srgbClr val="FF0000"/>
                </a:solidFill>
              </a:rPr>
            </a:br>
            <a:br>
              <a:rPr lang="da-DK" sz="2800">
                <a:solidFill>
                  <a:srgbClr val="FF0000"/>
                </a:solidFill>
              </a:rPr>
            </a:br>
            <a:br>
              <a:rPr lang="da-DK" sz="1800" b="0" i="0">
                <a:effectLst/>
                <a:highlight>
                  <a:srgbClr val="FFFFFF"/>
                </a:highlight>
                <a:latin typeface="KBH" panose="00000500000000000000" pitchFamily="2" charset="0"/>
              </a:rPr>
            </a:br>
            <a:br>
              <a:rPr lang="da-DK" sz="800" b="0" i="0">
                <a:effectLst/>
                <a:highlight>
                  <a:srgbClr val="FFFFFF"/>
                </a:highlight>
                <a:latin typeface="Segoe UI" panose="020B0502040204020203" pitchFamily="34" charset="0"/>
              </a:rPr>
            </a:br>
            <a:r>
              <a:rPr lang="da-DK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KBH"/>
              </a:rPr>
              <a:t>  </a:t>
            </a:r>
            <a:br>
              <a:rPr lang="da-DK" sz="800" b="0" i="0">
                <a:effectLst/>
                <a:highlight>
                  <a:srgbClr val="FFFFFF"/>
                </a:highlight>
                <a:latin typeface="Segoe UI" panose="020B0502040204020203" pitchFamily="34" charset="0"/>
              </a:rPr>
            </a:br>
            <a:endParaRPr lang="da-DK" sz="1800" b="0">
              <a:solidFill>
                <a:srgbClr val="000000"/>
              </a:solidFill>
              <a:latin typeface="KBH Tekst" panose="00000500000000000000" pitchFamily="2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1F44109-7177-0D06-C09C-8D620900E6C1}"/>
              </a:ext>
            </a:extLst>
          </p:cNvPr>
          <p:cNvSpPr/>
          <p:nvPr/>
        </p:nvSpPr>
        <p:spPr>
          <a:xfrm>
            <a:off x="389990" y="683232"/>
            <a:ext cx="11412019" cy="4309480"/>
          </a:xfrm>
          <a:prstGeom prst="rect">
            <a:avLst/>
          </a:prstGeom>
          <a:noFill/>
          <a:ln w="47625" cap="rnd" cmpd="sng">
            <a:solidFill>
              <a:srgbClr val="000C2E">
                <a:alpha val="97000"/>
              </a:srgbClr>
            </a:solidFill>
            <a:prstDash val="sys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412019"/>
                      <a:gd name="connsiteY0" fmla="*/ 0 h 5736014"/>
                      <a:gd name="connsiteX1" fmla="*/ 11412019 w 11412019"/>
                      <a:gd name="connsiteY1" fmla="*/ 0 h 5736014"/>
                      <a:gd name="connsiteX2" fmla="*/ 11412019 w 11412019"/>
                      <a:gd name="connsiteY2" fmla="*/ 5736014 h 5736014"/>
                      <a:gd name="connsiteX3" fmla="*/ 0 w 11412019"/>
                      <a:gd name="connsiteY3" fmla="*/ 5736014 h 5736014"/>
                      <a:gd name="connsiteX4" fmla="*/ 0 w 11412019"/>
                      <a:gd name="connsiteY4" fmla="*/ 0 h 5736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2019" h="5736014" extrusionOk="0">
                        <a:moveTo>
                          <a:pt x="0" y="0"/>
                        </a:moveTo>
                        <a:cubicBezTo>
                          <a:pt x="2681287" y="118645"/>
                          <a:pt x="10142019" y="116012"/>
                          <a:pt x="11412019" y="0"/>
                        </a:cubicBezTo>
                        <a:cubicBezTo>
                          <a:pt x="11279137" y="1346639"/>
                          <a:pt x="11496970" y="3034343"/>
                          <a:pt x="11412019" y="5736014"/>
                        </a:cubicBezTo>
                        <a:cubicBezTo>
                          <a:pt x="7144450" y="5870614"/>
                          <a:pt x="2398378" y="5578818"/>
                          <a:pt x="0" y="5736014"/>
                        </a:cubicBezTo>
                        <a:cubicBezTo>
                          <a:pt x="-20187" y="3483537"/>
                          <a:pt x="-152480" y="162863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</p:spTree>
    <p:extLst>
      <p:ext uri="{BB962C8B-B14F-4D97-AF65-F5344CB8AC3E}">
        <p14:creationId xmlns:p14="http://schemas.microsoft.com/office/powerpoint/2010/main" val="4894306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Blank">
  <a:themeElements>
    <a:clrScheme name="KK 1">
      <a:dk1>
        <a:sysClr val="windowText" lastClr="000000"/>
      </a:dk1>
      <a:lt1>
        <a:sysClr val="window" lastClr="FFFFFF"/>
      </a:lt1>
      <a:dk2>
        <a:srgbClr val="0094FD"/>
      </a:dk2>
      <a:lt2>
        <a:srgbClr val="FFEA8C"/>
      </a:lt2>
      <a:accent1>
        <a:srgbClr val="D2B853"/>
      </a:accent1>
      <a:accent2>
        <a:srgbClr val="000C2E"/>
      </a:accent2>
      <a:accent3>
        <a:srgbClr val="0094FD"/>
      </a:accent3>
      <a:accent4>
        <a:srgbClr val="D72232"/>
      </a:accent4>
      <a:accent5>
        <a:srgbClr val="0DC684"/>
      </a:accent5>
      <a:accent6>
        <a:srgbClr val="7C4AFF"/>
      </a:accent6>
      <a:hlink>
        <a:srgbClr val="000C2E"/>
      </a:hlink>
      <a:folHlink>
        <a:srgbClr val="000C2E"/>
      </a:folHlink>
    </a:clrScheme>
    <a:fontScheme name="KBH Black/Medium">
      <a:majorFont>
        <a:latin typeface="KBH Black"/>
        <a:ea typeface=""/>
        <a:cs typeface=""/>
      </a:majorFont>
      <a:minorFont>
        <a:latin typeface="KBH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skabelon Nyt design.potx" id="{CFBB60E3-7867-45B0-9725-AB52CF38C008}" vid="{4530CCDF-2D08-4DF8-AB6F-A8ED0A08DAA7}"/>
    </a:ext>
  </a:extLst>
</a:theme>
</file>

<file path=ppt/theme/theme2.xml><?xml version="1.0" encoding="utf-8"?>
<a:theme xmlns:a="http://schemas.openxmlformats.org/drawingml/2006/main" name="UK Blank">
  <a:themeElements>
    <a:clrScheme name="KK 1">
      <a:dk1>
        <a:sysClr val="windowText" lastClr="000000"/>
      </a:dk1>
      <a:lt1>
        <a:sysClr val="window" lastClr="FFFFFF"/>
      </a:lt1>
      <a:dk2>
        <a:srgbClr val="0094FD"/>
      </a:dk2>
      <a:lt2>
        <a:srgbClr val="FFEA8C"/>
      </a:lt2>
      <a:accent1>
        <a:srgbClr val="D2B853"/>
      </a:accent1>
      <a:accent2>
        <a:srgbClr val="000C2E"/>
      </a:accent2>
      <a:accent3>
        <a:srgbClr val="0094FD"/>
      </a:accent3>
      <a:accent4>
        <a:srgbClr val="D72232"/>
      </a:accent4>
      <a:accent5>
        <a:srgbClr val="0DC684"/>
      </a:accent5>
      <a:accent6>
        <a:srgbClr val="7C4AFF"/>
      </a:accent6>
      <a:hlink>
        <a:srgbClr val="000C2E"/>
      </a:hlink>
      <a:folHlink>
        <a:srgbClr val="000C2E"/>
      </a:folHlink>
    </a:clrScheme>
    <a:fontScheme name="KBH Black/Medium">
      <a:majorFont>
        <a:latin typeface="KBH Black"/>
        <a:ea typeface=""/>
        <a:cs typeface=""/>
      </a:majorFont>
      <a:minorFont>
        <a:latin typeface="KBH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skabelon Nyt design.potx" id="{CFBB60E3-7867-45B0-9725-AB52CF38C008}" vid="{0F149701-75FB-4D87-889C-A25336877B65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E511B2A5F8443479A2755DF7C1825BE" ma:contentTypeVersion="17" ma:contentTypeDescription="Opret et nyt dokument." ma:contentTypeScope="" ma:versionID="490af3adaa05ff59a8a1f44fc92b7e93">
  <xsd:schema xmlns:xsd="http://www.w3.org/2001/XMLSchema" xmlns:xs="http://www.w3.org/2001/XMLSchema" xmlns:p="http://schemas.microsoft.com/office/2006/metadata/properties" xmlns:ns2="78cd65a5-6c20-43a6-aea5-5e7c4472f0d1" xmlns:ns3="4b4cd27c-74ac-4b6b-ba5c-1df78febfad9" xmlns:ns4="0dd46b0f-e2c7-4a31-a61e-54a1e81a6d74" targetNamespace="http://schemas.microsoft.com/office/2006/metadata/properties" ma:root="true" ma:fieldsID="f8868aca67cc516f5be2af3f998b40cc" ns2:_="" ns3:_="" ns4:_="">
    <xsd:import namespace="78cd65a5-6c20-43a6-aea5-5e7c4472f0d1"/>
    <xsd:import namespace="4b4cd27c-74ac-4b6b-ba5c-1df78febfad9"/>
    <xsd:import namespace="0dd46b0f-e2c7-4a31-a61e-54a1e81a6d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4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eDoc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d65a5-6c20-43a6-aea5-5e7c4472f0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eDoc" ma:index="21" nillable="true" ma:displayName="eDoc" ma:internalName="eDoc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4cd27c-74ac-4b6b-ba5c-1df78febfad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46b0f-e2c7-4a31-a61e-54a1e81a6d7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32ca3af-2dab-427a-b2fe-ff159dcabb36}" ma:internalName="TaxCatchAll" ma:showField="CatchAllData" ma:web="4b4cd27c-74ac-4b6b-ba5c-1df78febfa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Doc xmlns="78cd65a5-6c20-43a6-aea5-5e7c4472f0d1" xsi:nil="true"/>
    <TaxCatchAll xmlns="0dd46b0f-e2c7-4a31-a61e-54a1e81a6d74" xsi:nil="true"/>
    <SharedWithUsers xmlns="4b4cd27c-74ac-4b6b-ba5c-1df78febfad9">
      <UserInfo>
        <DisplayName>Camilla Mølgaard</DisplayName>
        <AccountId>25</AccountId>
        <AccountType/>
      </UserInfo>
      <UserInfo>
        <DisplayName>Stine Ahrendt Ocariz</DisplayName>
        <AccountId>146</AccountId>
        <AccountType/>
      </UserInfo>
      <UserInfo>
        <DisplayName>Louise Pihl Henriksen</DisplayName>
        <AccountId>147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A572B81-8C33-4280-871D-19176D3C0B08}">
  <ds:schemaRefs>
    <ds:schemaRef ds:uri="0dd46b0f-e2c7-4a31-a61e-54a1e81a6d74"/>
    <ds:schemaRef ds:uri="4b4cd27c-74ac-4b6b-ba5c-1df78febfad9"/>
    <ds:schemaRef ds:uri="78cd65a5-6c20-43a6-aea5-5e7c4472f0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F59E4CC-7038-4F50-B7F5-545400012D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AAE049-2F16-4D62-B5F8-29DE3BB078E0}">
  <ds:schemaRefs>
    <ds:schemaRef ds:uri="http://purl.org/dc/dcmitype/"/>
    <ds:schemaRef ds:uri="0dd46b0f-e2c7-4a31-a61e-54a1e81a6d74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4b4cd27c-74ac-4b6b-ba5c-1df78febfad9"/>
    <ds:schemaRef ds:uri="78cd65a5-6c20-43a6-aea5-5e7c4472f0d1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</TotalTime>
  <Words>1066</Words>
  <Application>Microsoft Office PowerPoint</Application>
  <PresentationFormat>Widescreen</PresentationFormat>
  <Paragraphs>150</Paragraphs>
  <Slides>18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18</vt:i4>
      </vt:variant>
    </vt:vector>
  </HeadingPairs>
  <TitlesOfParts>
    <vt:vector size="29" baseType="lpstr">
      <vt:lpstr>Trebuchet MS</vt:lpstr>
      <vt:lpstr>Aptos</vt:lpstr>
      <vt:lpstr>KBH Black</vt:lpstr>
      <vt:lpstr>Cambria</vt:lpstr>
      <vt:lpstr>KBH Medium</vt:lpstr>
      <vt:lpstr>KBH</vt:lpstr>
      <vt:lpstr>KBH Tekst</vt:lpstr>
      <vt:lpstr>Arial</vt:lpstr>
      <vt:lpstr>Segoe UI</vt:lpstr>
      <vt:lpstr>Blank</vt:lpstr>
      <vt:lpstr>UK Blank</vt:lpstr>
      <vt:lpstr>Udeservering</vt:lpstr>
      <vt:lpstr>PowerPoint-præsentation</vt:lpstr>
      <vt:lpstr>PowerPoint-præsentation</vt:lpstr>
      <vt:lpstr>Nyt administrationsgrundlag for udeservering fra 2025  Dette betyder blandt andet at:    - Tilladelsesperioden for udeservering udvides fra 1 år til 3 år    - Der opkræves kvartilmæssig gebyr for udeserveringen fra 2025.  Gebyret afhænger af størrelse og placering    - Udeservering skal opmærkes, så det bliver tydeligt, hvor der præcist må opstilles.               </vt:lpstr>
      <vt:lpstr>Nyt administrationsgrundlag for udeservering fra 2025  Dette betyder blandt andet at:    - Åbningstid til 24:00 og udvidelse af områder til 02:00 (Metropolzone, Kødbyen og Nyhavn)   - Man må ikke indhegne udendørsservering med plantekasser mv.    - Særlige vilkår for Middelalderbyen (Byrums- og trafikplan)   - Ingen sommer/vinter tilladelse  - Der skal friholdes mindst 0,8 m til fri passage på smalle fortove  - Flere midler til tilsyn.             </vt:lpstr>
      <vt:lpstr>Forvaltningens forberedelser i 2024   - Udvikling af Erhvervsportal – forbedring af ansøgningsportal  - Udvikling af system til opkrævning af gebyr  - Nye vilkår for udeservering   - Regulativ for betaling  - Plan for fysisk opmærkning  - Kampagne for at få flere til at søge  - Rekruttering og oplæring af flere tilsynsmedarbejdere     </vt:lpstr>
      <vt:lpstr>Gebyr  Taksterne bliver endeligt vedtaget med  takstkataloget i efteråret, hvor de lægges på hjemmesiden.  Taksterne er inddelt i Zone A og Zone B  efter tilsynsniveau.    Man betaler for hver måned.   Betalingen opkræves bagudrettet  hver tredje måned.  Det er ikke muligt at skelne mellem vinter-  og sommeropstilling og på den måde betale mindre i gebyr.           </vt:lpstr>
      <vt:lpstr>PowerPoint-præsentation</vt:lpstr>
      <vt:lpstr>Opmærkning         </vt:lpstr>
      <vt:lpstr>PowerPoint-præsentation</vt:lpstr>
      <vt:lpstr>Særlige vilkår for Middelalderbyen   - Fortovsudvidelser skal skabe forhold for fodgængere.  De vil som udgangspunkt ikke blive benyttet  til mere udeserving.   - Udeservering er ikke tilladt  på pladser, der er udpeget  til ikke -kommercielt ophold og stille rekreation.  Eksempelvis Gammeltorv  - Udeservering til kantsten skal undgås,  hvor det hindrer fremkommeligheden.   - Udeservering skal placeres med afstand til bænke,  så de kan anvendes til ophold.   </vt:lpstr>
      <vt:lpstr>PowerPoint-præsentation</vt:lpstr>
      <vt:lpstr>Smalle fortove   Der skal friholdes  mindst 0,8 m  til fri passage  på smalle fortove (Kantsten ikke medregnet)     </vt:lpstr>
      <vt:lpstr>Tilsyn   - 16 tilsynsførende  - Helhedsorienteret tilsyn på tværs af myndighedsområder (støj og udeservering)  - Hurtigere fremdrift i håndhævelsesprocessen     </vt:lpstr>
      <vt:lpstr>Forsøgsordning  med udvidet åbningstid  på 37 udvalgte pladser  - 4-årig forsøgsordning   - Udeservering til kl 02:00   - Periode 1. april til den 30. september.    - Søg som udeservering på almindeligvis.  Skriv at du ønsker at deltage i forsøgsordningen.    </vt:lpstr>
      <vt:lpstr>PowerPoint-præsentation</vt:lpstr>
      <vt:lpstr>PowerPoint-præsentation</vt:lpstr>
      <vt:lpstr>PowerPoint-præsentation</vt:lpstr>
    </vt:vector>
  </TitlesOfParts>
  <Company>Københavns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gode PowerPoint - præsentation</dc:title>
  <dc:creator>Annette Sänger</dc:creator>
  <cp:lastModifiedBy>Stine Louise Ahrendt Ocariz</cp:lastModifiedBy>
  <cp:revision>1</cp:revision>
  <dcterms:created xsi:type="dcterms:W3CDTF">2022-09-01T07:56:53Z</dcterms:created>
  <dcterms:modified xsi:type="dcterms:W3CDTF">2024-06-24T14:33:23Z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ontentTypeId">
    <vt:lpwstr>0x010100FE511B2A5F8443479A2755DF7C1825BE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SharedWithUsers">
    <vt:lpwstr>25;#Camilla Mølgaard;#300;#Martin Lassen-Vernal;#345;#Jane Kjertmann Beauvais;#351;#Anne Sophie Hegelund Baggesen</vt:lpwstr>
  </property>
  <property fmtid="{D5CDD505-2E9C-101B-9397-08002B2CF9AE}" pid="11" name="MediaServiceImageTags">
    <vt:lpwstr/>
  </property>
</Properties>
</file>